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362" r:id="rId3"/>
    <p:sldId id="257" r:id="rId4"/>
    <p:sldId id="370" r:id="rId6"/>
    <p:sldId id="375" r:id="rId7"/>
    <p:sldId id="376" r:id="rId8"/>
    <p:sldId id="377" r:id="rId9"/>
    <p:sldId id="378" r:id="rId10"/>
    <p:sldId id="339" r:id="rId11"/>
  </p:sldIdLst>
  <p:sldSz cx="9144000" cy="5143500" type="screen16x9"/>
  <p:notesSz cx="6833870" cy="9979025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  <p:embeddedFont>
      <p:font typeface="楷体" panose="02010609060101010101" pitchFamily="49" charset="-122"/>
      <p:regular r:id="rId20"/>
    </p:embeddedFont>
    <p:embeddedFont>
      <p:font typeface="华文楷体" panose="02010600040101010101" pitchFamily="2" charset="-122"/>
      <p:regular r:id="rId21"/>
    </p:embeddedFont>
    <p:embeddedFont>
      <p:font typeface="Impact" panose="020B0806030902050204" pitchFamily="34" charset="0"/>
      <p:regular r:id="rId22"/>
    </p:embeddedFont>
    <p:embeddedFont>
      <p:font typeface="汉仪行楷简" panose="02010600030101010101" charset="-122"/>
      <p:regular r:id="rId23"/>
    </p:embeddedFont>
  </p:embeddedFont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王可新" initials="王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5C"/>
    <a:srgbClr val="076EB9"/>
    <a:srgbClr val="004E90"/>
    <a:srgbClr val="00577E"/>
    <a:srgbClr val="00103E"/>
    <a:srgbClr val="002F66"/>
    <a:srgbClr val="00344C"/>
    <a:srgbClr val="0024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48"/>
  </p:normalViewPr>
  <p:slideViewPr>
    <p:cSldViewPr showGuides="1">
      <p:cViewPr varScale="1">
        <p:scale>
          <a:sx n="146" d="100"/>
          <a:sy n="146" d="100"/>
        </p:scale>
        <p:origin x="594" y="120"/>
      </p:cViewPr>
      <p:guideLst>
        <p:guide orient="horz" pos="1584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font" Target="fonts/font8.fntdata"/><Relationship Id="rId22" Type="http://schemas.openxmlformats.org/officeDocument/2006/relationships/font" Target="fonts/font7.fntdata"/><Relationship Id="rId21" Type="http://schemas.openxmlformats.org/officeDocument/2006/relationships/font" Target="fonts/font6.fntdata"/><Relationship Id="rId20" Type="http://schemas.openxmlformats.org/officeDocument/2006/relationships/font" Target="fonts/font5.fntdata"/><Relationship Id="rId2" Type="http://schemas.openxmlformats.org/officeDocument/2006/relationships/theme" Target="theme/theme1.xml"/><Relationship Id="rId19" Type="http://schemas.openxmlformats.org/officeDocument/2006/relationships/font" Target="fonts/font4.fntdata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500063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70325" y="0"/>
            <a:ext cx="2962275" cy="500063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C770466-29AD-49ED-9728-311313EA84AC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7713"/>
            <a:ext cx="6653213" cy="3741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5" tIns="45958" rIns="91915" bIns="45958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2625" y="4740275"/>
            <a:ext cx="5468938" cy="4491038"/>
          </a:xfrm>
          <a:prstGeom prst="rect">
            <a:avLst/>
          </a:prstGeom>
        </p:spPr>
        <p:txBody>
          <a:bodyPr vert="horz" lIns="91915" tIns="45958" rIns="91915" bIns="45958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77375"/>
            <a:ext cx="2962275" cy="500063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</p:spPr>
        <p:txBody>
          <a:bodyPr vert="horz" lIns="91915" tIns="45958" rIns="91915" bIns="45958" rtlCol="0" anchor="b"/>
          <a:lstStyle/>
          <a:p>
            <a:pPr lvl="0" algn="r" eaLnBrk="1" fontAlgn="base" hangingPunct="1">
              <a:buNone/>
            </a:pPr>
            <a:fld id="{9A0DB2DC-4C9A-4742-B13C-FB6460FD3503}" type="slidenum">
              <a:rPr lang="zh-CN" altLang="en-US" sz="120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122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r>
              <a:rPr lang="zh-CN" altLang="en-US">
                <a:effectLst/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外部竞聘人员不用汇报业绩承诺</a:t>
            </a:r>
            <a:endParaRPr lang="zh-CN" altLang="en-US" dirty="0"/>
          </a:p>
        </p:txBody>
      </p:sp>
      <p:sp>
        <p:nvSpPr>
          <p:cNvPr id="5123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7713"/>
            <a:ext cx="6653212" cy="3741737"/>
          </a:xfrm>
          <a:ln>
            <a:solidFill>
              <a:srgbClr val="000000"/>
            </a:solidFill>
            <a:miter/>
          </a:ln>
        </p:spPr>
      </p:sp>
      <p:sp>
        <p:nvSpPr>
          <p:cNvPr id="58370" name="备注占位符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915" tIns="45958" rIns="91915" bIns="45958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58371" name="灯片编号占位符 3"/>
          <p:cNvSpPr>
            <a:spLocks noGrp="1"/>
          </p:cNvSpPr>
          <p:nvPr>
            <p:ph type="sldNum" sz="quarter"/>
          </p:nvPr>
        </p:nvSpPr>
        <p:spPr>
          <a:xfrm>
            <a:off x="3870325" y="9477375"/>
            <a:ext cx="2962275" cy="50006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915" tIns="45958" rIns="91915" bIns="45958" anchor="b" anchorCtr="0"/>
          <a:lstStyle/>
          <a:p>
            <a:pPr lvl="0" algn="r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6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1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2B9FDE8-550D-4BDF-BA59-018713436F53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页脚占位符 1"/>
          <p:cNvSpPr txBox="1">
            <a:spLocks noGrp="1"/>
          </p:cNvSpPr>
          <p:nvPr>
            <p:ph type="ftr" sz="quarter" idx="11"/>
          </p:nvPr>
        </p:nvSpPr>
        <p:spPr bwMode="auto">
          <a:xfrm>
            <a:off x="7046913" y="4786313"/>
            <a:ext cx="2133600" cy="184150"/>
          </a:xfrm>
          <a:noFill/>
          <a:ln>
            <a:noFill/>
            <a:miter lim="800000"/>
          </a:ln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   </a:t>
            </a:r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3074" name="Group 2"/>
          <p:cNvGrpSpPr/>
          <p:nvPr/>
        </p:nvGrpSpPr>
        <p:grpSpPr>
          <a:xfrm>
            <a:off x="-7620" y="4046220"/>
            <a:ext cx="9155113" cy="1103313"/>
            <a:chOff x="247" y="4566"/>
            <a:chExt cx="3829" cy="1431"/>
          </a:xfrm>
        </p:grpSpPr>
        <p:grpSp>
          <p:nvGrpSpPr>
            <p:cNvPr id="3075" name="Group 3"/>
            <p:cNvGrpSpPr/>
            <p:nvPr/>
          </p:nvGrpSpPr>
          <p:grpSpPr>
            <a:xfrm>
              <a:off x="2161" y="4566"/>
              <a:ext cx="1915" cy="1431"/>
              <a:chOff x="2854" y="1824"/>
              <a:chExt cx="2622" cy="1882"/>
            </a:xfrm>
          </p:grpSpPr>
          <p:sp>
            <p:nvSpPr>
              <p:cNvPr id="3076" name="Line 4"/>
              <p:cNvSpPr/>
              <p:nvPr/>
            </p:nvSpPr>
            <p:spPr>
              <a:xfrm>
                <a:off x="2854" y="1824"/>
                <a:ext cx="2622" cy="143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7" name="Line 5"/>
              <p:cNvSpPr/>
              <p:nvPr/>
            </p:nvSpPr>
            <p:spPr>
              <a:xfrm>
                <a:off x="2854" y="1824"/>
                <a:ext cx="2622" cy="168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8" name="Line 6"/>
              <p:cNvSpPr/>
              <p:nvPr/>
            </p:nvSpPr>
            <p:spPr>
              <a:xfrm>
                <a:off x="2854" y="1824"/>
                <a:ext cx="2487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9" name="Line 7"/>
              <p:cNvSpPr/>
              <p:nvPr/>
            </p:nvSpPr>
            <p:spPr>
              <a:xfrm>
                <a:off x="2854" y="1824"/>
                <a:ext cx="2083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0" name="Line 8"/>
              <p:cNvSpPr/>
              <p:nvPr/>
            </p:nvSpPr>
            <p:spPr>
              <a:xfrm>
                <a:off x="2854" y="1824"/>
                <a:ext cx="1704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1" name="Line 9"/>
              <p:cNvSpPr/>
              <p:nvPr/>
            </p:nvSpPr>
            <p:spPr>
              <a:xfrm>
                <a:off x="2854" y="1824"/>
                <a:ext cx="1322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2" name="Line 10"/>
              <p:cNvSpPr/>
              <p:nvPr/>
            </p:nvSpPr>
            <p:spPr>
              <a:xfrm>
                <a:off x="2854" y="1824"/>
                <a:ext cx="986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3" name="Line 11"/>
              <p:cNvSpPr/>
              <p:nvPr/>
            </p:nvSpPr>
            <p:spPr>
              <a:xfrm>
                <a:off x="2854" y="1824"/>
                <a:ext cx="65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4" name="Line 12"/>
              <p:cNvSpPr/>
              <p:nvPr/>
            </p:nvSpPr>
            <p:spPr>
              <a:xfrm>
                <a:off x="2854" y="1824"/>
                <a:ext cx="314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5" name="Line 13"/>
              <p:cNvSpPr/>
              <p:nvPr/>
            </p:nvSpPr>
            <p:spPr>
              <a:xfrm>
                <a:off x="2854" y="1824"/>
                <a:ext cx="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6" name="Line 14"/>
              <p:cNvSpPr/>
              <p:nvPr/>
            </p:nvSpPr>
            <p:spPr>
              <a:xfrm>
                <a:off x="2854" y="1824"/>
                <a:ext cx="2622" cy="123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7" name="Line 15"/>
              <p:cNvSpPr/>
              <p:nvPr/>
            </p:nvSpPr>
            <p:spPr>
              <a:xfrm>
                <a:off x="2854" y="1824"/>
                <a:ext cx="2622" cy="106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8" name="Line 16"/>
              <p:cNvSpPr/>
              <p:nvPr/>
            </p:nvSpPr>
            <p:spPr>
              <a:xfrm>
                <a:off x="2854" y="1824"/>
                <a:ext cx="2622" cy="91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9" name="Line 17"/>
              <p:cNvSpPr/>
              <p:nvPr/>
            </p:nvSpPr>
            <p:spPr>
              <a:xfrm>
                <a:off x="2854" y="1824"/>
                <a:ext cx="2622" cy="77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0" name="Line 18"/>
              <p:cNvSpPr/>
              <p:nvPr/>
            </p:nvSpPr>
            <p:spPr>
              <a:xfrm>
                <a:off x="2877" y="1824"/>
                <a:ext cx="2599" cy="64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1" name="Line 19"/>
              <p:cNvSpPr/>
              <p:nvPr/>
            </p:nvSpPr>
            <p:spPr>
              <a:xfrm>
                <a:off x="2854" y="1824"/>
                <a:ext cx="2622" cy="514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2" name="Line 20"/>
              <p:cNvSpPr/>
              <p:nvPr/>
            </p:nvSpPr>
            <p:spPr>
              <a:xfrm>
                <a:off x="2854" y="1824"/>
                <a:ext cx="2622" cy="405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3" name="Line 21"/>
              <p:cNvSpPr/>
              <p:nvPr/>
            </p:nvSpPr>
            <p:spPr>
              <a:xfrm>
                <a:off x="2854" y="1824"/>
                <a:ext cx="2622" cy="298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4" name="Line 22"/>
              <p:cNvSpPr/>
              <p:nvPr/>
            </p:nvSpPr>
            <p:spPr>
              <a:xfrm>
                <a:off x="2854" y="1824"/>
                <a:ext cx="2622" cy="21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5" name="Line 23"/>
              <p:cNvSpPr/>
              <p:nvPr/>
            </p:nvSpPr>
            <p:spPr>
              <a:xfrm>
                <a:off x="2854" y="1824"/>
                <a:ext cx="2622" cy="126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6" name="Line 24"/>
              <p:cNvSpPr/>
              <p:nvPr/>
            </p:nvSpPr>
            <p:spPr>
              <a:xfrm>
                <a:off x="2854" y="1824"/>
                <a:ext cx="2622" cy="6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</p:grpSp>
        <p:grpSp>
          <p:nvGrpSpPr>
            <p:cNvPr id="3097" name="Group 25"/>
            <p:cNvGrpSpPr/>
            <p:nvPr/>
          </p:nvGrpSpPr>
          <p:grpSpPr>
            <a:xfrm>
              <a:off x="247" y="4566"/>
              <a:ext cx="1914" cy="1431"/>
              <a:chOff x="235" y="1824"/>
              <a:chExt cx="2619" cy="1882"/>
            </a:xfrm>
          </p:grpSpPr>
          <p:sp>
            <p:nvSpPr>
              <p:cNvPr id="3098" name="Line 26"/>
              <p:cNvSpPr/>
              <p:nvPr/>
            </p:nvSpPr>
            <p:spPr>
              <a:xfrm flipH="1">
                <a:off x="235" y="1824"/>
                <a:ext cx="2619" cy="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9" name="Line 27"/>
              <p:cNvSpPr/>
              <p:nvPr/>
            </p:nvSpPr>
            <p:spPr>
              <a:xfrm flipH="1">
                <a:off x="235" y="1824"/>
                <a:ext cx="2619" cy="143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0" name="Line 28"/>
              <p:cNvSpPr/>
              <p:nvPr/>
            </p:nvSpPr>
            <p:spPr>
              <a:xfrm flipH="1">
                <a:off x="235" y="1824"/>
                <a:ext cx="2619" cy="168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1" name="Line 29"/>
              <p:cNvSpPr/>
              <p:nvPr/>
            </p:nvSpPr>
            <p:spPr>
              <a:xfrm flipH="1">
                <a:off x="371" y="1824"/>
                <a:ext cx="2483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2" name="Line 30"/>
              <p:cNvSpPr/>
              <p:nvPr/>
            </p:nvSpPr>
            <p:spPr>
              <a:xfrm flipH="1">
                <a:off x="774" y="1824"/>
                <a:ext cx="208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3" name="Line 31"/>
              <p:cNvSpPr/>
              <p:nvPr/>
            </p:nvSpPr>
            <p:spPr>
              <a:xfrm flipH="1">
                <a:off x="1153" y="1824"/>
                <a:ext cx="170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4" name="Line 32"/>
              <p:cNvSpPr/>
              <p:nvPr/>
            </p:nvSpPr>
            <p:spPr>
              <a:xfrm flipH="1">
                <a:off x="1534" y="1824"/>
                <a:ext cx="132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5" name="Line 33"/>
              <p:cNvSpPr/>
              <p:nvPr/>
            </p:nvSpPr>
            <p:spPr>
              <a:xfrm flipH="1">
                <a:off x="1872" y="1824"/>
                <a:ext cx="982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6" name="Line 34"/>
              <p:cNvSpPr/>
              <p:nvPr/>
            </p:nvSpPr>
            <p:spPr>
              <a:xfrm flipH="1">
                <a:off x="2206" y="1824"/>
                <a:ext cx="648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7" name="Line 35"/>
              <p:cNvSpPr/>
              <p:nvPr/>
            </p:nvSpPr>
            <p:spPr>
              <a:xfrm flipH="1">
                <a:off x="2543" y="1824"/>
                <a:ext cx="31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8" name="Line 36"/>
              <p:cNvSpPr/>
              <p:nvPr/>
            </p:nvSpPr>
            <p:spPr>
              <a:xfrm flipH="1">
                <a:off x="235" y="1824"/>
                <a:ext cx="2619" cy="123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9" name="Line 37"/>
              <p:cNvSpPr/>
              <p:nvPr/>
            </p:nvSpPr>
            <p:spPr>
              <a:xfrm flipH="1">
                <a:off x="235" y="1824"/>
                <a:ext cx="2619" cy="106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0" name="Line 38"/>
              <p:cNvSpPr/>
              <p:nvPr/>
            </p:nvSpPr>
            <p:spPr>
              <a:xfrm flipH="1">
                <a:off x="235" y="1824"/>
                <a:ext cx="2619" cy="91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1" name="Line 39"/>
              <p:cNvSpPr/>
              <p:nvPr/>
            </p:nvSpPr>
            <p:spPr>
              <a:xfrm flipH="1">
                <a:off x="235" y="1824"/>
                <a:ext cx="2619" cy="77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2" name="Line 40"/>
              <p:cNvSpPr/>
              <p:nvPr/>
            </p:nvSpPr>
            <p:spPr>
              <a:xfrm flipH="1">
                <a:off x="235" y="1824"/>
                <a:ext cx="2597" cy="64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3" name="Line 41"/>
              <p:cNvSpPr/>
              <p:nvPr/>
            </p:nvSpPr>
            <p:spPr>
              <a:xfrm flipH="1">
                <a:off x="235" y="1824"/>
                <a:ext cx="2619" cy="514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4" name="Line 42"/>
              <p:cNvSpPr/>
              <p:nvPr/>
            </p:nvSpPr>
            <p:spPr>
              <a:xfrm flipH="1">
                <a:off x="235" y="1824"/>
                <a:ext cx="2619" cy="405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5" name="Line 43"/>
              <p:cNvSpPr/>
              <p:nvPr/>
            </p:nvSpPr>
            <p:spPr>
              <a:xfrm flipH="1">
                <a:off x="235" y="1824"/>
                <a:ext cx="2619" cy="298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6" name="Line 44"/>
              <p:cNvSpPr/>
              <p:nvPr/>
            </p:nvSpPr>
            <p:spPr>
              <a:xfrm flipH="1">
                <a:off x="235" y="1824"/>
                <a:ext cx="2619" cy="21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7" name="Line 45"/>
              <p:cNvSpPr/>
              <p:nvPr/>
            </p:nvSpPr>
            <p:spPr>
              <a:xfrm flipH="1">
                <a:off x="235" y="1824"/>
                <a:ext cx="2619" cy="126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8" name="Line 46"/>
              <p:cNvSpPr/>
              <p:nvPr/>
            </p:nvSpPr>
            <p:spPr>
              <a:xfrm flipH="1">
                <a:off x="235" y="1824"/>
                <a:ext cx="2619" cy="6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</p:grpSp>
        <p:grpSp>
          <p:nvGrpSpPr>
            <p:cNvPr id="3119" name="Group 47"/>
            <p:cNvGrpSpPr/>
            <p:nvPr/>
          </p:nvGrpSpPr>
          <p:grpSpPr>
            <a:xfrm>
              <a:off x="247" y="4581"/>
              <a:ext cx="3829" cy="1220"/>
              <a:chOff x="235" y="1844"/>
              <a:chExt cx="5241" cy="1605"/>
            </a:xfrm>
          </p:grpSpPr>
          <p:grpSp>
            <p:nvGrpSpPr>
              <p:cNvPr id="3120" name="Group 48"/>
              <p:cNvGrpSpPr/>
              <p:nvPr/>
            </p:nvGrpSpPr>
            <p:grpSpPr>
              <a:xfrm>
                <a:off x="235" y="2750"/>
                <a:ext cx="5241" cy="699"/>
                <a:chOff x="235" y="2750"/>
                <a:chExt cx="5241" cy="699"/>
              </a:xfrm>
            </p:grpSpPr>
            <p:sp>
              <p:nvSpPr>
                <p:cNvPr id="3121" name="Line 49"/>
                <p:cNvSpPr/>
                <p:nvPr/>
              </p:nvSpPr>
              <p:spPr>
                <a:xfrm>
                  <a:off x="235" y="3449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2" name="Line 50"/>
                <p:cNvSpPr/>
                <p:nvPr/>
              </p:nvSpPr>
              <p:spPr>
                <a:xfrm>
                  <a:off x="235" y="3191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3" name="Line 51"/>
                <p:cNvSpPr/>
                <p:nvPr/>
              </p:nvSpPr>
              <p:spPr>
                <a:xfrm>
                  <a:off x="235" y="2958"/>
                  <a:ext cx="5239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4" name="Line 52"/>
                <p:cNvSpPr/>
                <p:nvPr/>
              </p:nvSpPr>
              <p:spPr>
                <a:xfrm>
                  <a:off x="235" y="2750"/>
                  <a:ext cx="5239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</p:grpSp>
          <p:grpSp>
            <p:nvGrpSpPr>
              <p:cNvPr id="3125" name="Group 53"/>
              <p:cNvGrpSpPr/>
              <p:nvPr/>
            </p:nvGrpSpPr>
            <p:grpSpPr>
              <a:xfrm>
                <a:off x="235" y="1844"/>
                <a:ext cx="5241" cy="728"/>
                <a:chOff x="235" y="1844"/>
                <a:chExt cx="5241" cy="728"/>
              </a:xfrm>
            </p:grpSpPr>
            <p:sp>
              <p:nvSpPr>
                <p:cNvPr id="3126" name="Line 54"/>
                <p:cNvSpPr/>
                <p:nvPr/>
              </p:nvSpPr>
              <p:spPr>
                <a:xfrm>
                  <a:off x="235" y="2572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7" name="Line 55"/>
                <p:cNvSpPr/>
                <p:nvPr/>
              </p:nvSpPr>
              <p:spPr>
                <a:xfrm flipV="1">
                  <a:off x="235" y="2401"/>
                  <a:ext cx="5241" cy="1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8" name="Line 56"/>
                <p:cNvSpPr/>
                <p:nvPr/>
              </p:nvSpPr>
              <p:spPr>
                <a:xfrm>
                  <a:off x="235" y="2245"/>
                  <a:ext cx="5241" cy="5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9" name="Line 57"/>
                <p:cNvSpPr/>
                <p:nvPr/>
              </p:nvSpPr>
              <p:spPr>
                <a:xfrm>
                  <a:off x="235" y="2121"/>
                  <a:ext cx="5217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0" name="Line 58"/>
                <p:cNvSpPr/>
                <p:nvPr/>
              </p:nvSpPr>
              <p:spPr>
                <a:xfrm flipV="1">
                  <a:off x="235" y="2015"/>
                  <a:ext cx="5241" cy="6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1" name="Line 59"/>
                <p:cNvSpPr/>
                <p:nvPr/>
              </p:nvSpPr>
              <p:spPr>
                <a:xfrm>
                  <a:off x="235" y="1946"/>
                  <a:ext cx="5241" cy="4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2" name="Line 60"/>
                <p:cNvSpPr/>
                <p:nvPr/>
              </p:nvSpPr>
              <p:spPr>
                <a:xfrm flipV="1">
                  <a:off x="235" y="1908"/>
                  <a:ext cx="5241" cy="1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3" name="Line 61"/>
                <p:cNvSpPr/>
                <p:nvPr/>
              </p:nvSpPr>
              <p:spPr>
                <a:xfrm>
                  <a:off x="258" y="1866"/>
                  <a:ext cx="5218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4" name="Line 62"/>
                <p:cNvSpPr/>
                <p:nvPr/>
              </p:nvSpPr>
              <p:spPr>
                <a:xfrm>
                  <a:off x="235" y="1844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</p:grpSp>
        </p:grpSp>
      </p:grpSp>
      <p:sp>
        <p:nvSpPr>
          <p:cNvPr id="3135" name="Oval 73"/>
          <p:cNvSpPr/>
          <p:nvPr/>
        </p:nvSpPr>
        <p:spPr>
          <a:xfrm>
            <a:off x="539750" y="4303713"/>
            <a:ext cx="1474788" cy="295275"/>
          </a:xfrm>
          <a:prstGeom prst="ellipse">
            <a:avLst/>
          </a:prstGeom>
          <a:gradFill rotWithShape="1">
            <a:gsLst>
              <a:gs pos="0">
                <a:srgbClr val="000000">
                  <a:alpha val="2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36" name="Oval 74"/>
          <p:cNvSpPr/>
          <p:nvPr/>
        </p:nvSpPr>
        <p:spPr>
          <a:xfrm>
            <a:off x="2052638" y="4303713"/>
            <a:ext cx="1474787" cy="295275"/>
          </a:xfrm>
          <a:prstGeom prst="ellipse">
            <a:avLst/>
          </a:prstGeom>
          <a:gradFill rotWithShape="1">
            <a:gsLst>
              <a:gs pos="0">
                <a:srgbClr val="000000">
                  <a:alpha val="2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37" name="Oval 76"/>
          <p:cNvSpPr/>
          <p:nvPr/>
        </p:nvSpPr>
        <p:spPr>
          <a:xfrm>
            <a:off x="5405438" y="4303713"/>
            <a:ext cx="1474787" cy="295275"/>
          </a:xfrm>
          <a:prstGeom prst="ellipse">
            <a:avLst/>
          </a:prstGeom>
          <a:gradFill rotWithShape="1">
            <a:gsLst>
              <a:gs pos="0">
                <a:srgbClr val="000000">
                  <a:alpha val="2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38" name="Oval 77"/>
          <p:cNvSpPr/>
          <p:nvPr/>
        </p:nvSpPr>
        <p:spPr>
          <a:xfrm>
            <a:off x="7077075" y="4303713"/>
            <a:ext cx="1474788" cy="295275"/>
          </a:xfrm>
          <a:prstGeom prst="ellipse">
            <a:avLst/>
          </a:prstGeom>
          <a:gradFill rotWithShape="1">
            <a:gsLst>
              <a:gs pos="0">
                <a:srgbClr val="000000">
                  <a:alpha val="2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4" name="Rectangle 3"/>
          <p:cNvSpPr>
            <a:spLocks noChangeArrowheads="1"/>
          </p:cNvSpPr>
          <p:nvPr/>
        </p:nvSpPr>
        <p:spPr bwMode="auto">
          <a:xfrm>
            <a:off x="10160" y="843915"/>
            <a:ext cx="9157335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3200" b="1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碧水源管理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干部竞聘报告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      </a:t>
            </a: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                                                       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3150" name="Oval 76"/>
          <p:cNvSpPr/>
          <p:nvPr/>
        </p:nvSpPr>
        <p:spPr>
          <a:xfrm>
            <a:off x="3811588" y="4346575"/>
            <a:ext cx="1474787" cy="296863"/>
          </a:xfrm>
          <a:prstGeom prst="ellipse">
            <a:avLst/>
          </a:prstGeom>
          <a:gradFill rotWithShape="1">
            <a:gsLst>
              <a:gs pos="0">
                <a:srgbClr val="000000">
                  <a:alpha val="29999"/>
                </a:srgbClr>
              </a:gs>
              <a:gs pos="100000">
                <a:srgbClr val="FFFFFF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7" name="菱形 96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8" name="菱形 97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9" name="菱形 98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菱形 99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88465" y="3003550"/>
            <a:ext cx="5812790" cy="6965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l"/>
            <a:r>
              <a:rPr lang="en-US" altLang="zh-CN" dirty="0"/>
              <a:t>         </a:t>
            </a:r>
            <a:r>
              <a:rPr lang="zh-CN" altLang="en-US" dirty="0"/>
              <a:t>竞聘岗位</a:t>
            </a:r>
            <a:r>
              <a:rPr lang="en-US" altLang="zh-CN" dirty="0" smtClean="0"/>
              <a:t>  </a:t>
            </a:r>
            <a:r>
              <a:rPr lang="en-US" altLang="zh-CN" u="sng" dirty="0" smtClean="0"/>
              <a:t>                          </a:t>
            </a:r>
            <a:r>
              <a:rPr lang="en-US" altLang="zh-CN" dirty="0" smtClean="0"/>
              <a:t>  </a:t>
            </a:r>
            <a:r>
              <a:rPr lang="zh-CN" altLang="en-US" dirty="0" smtClean="0"/>
              <a:t>竞聘人</a:t>
            </a:r>
            <a:r>
              <a:rPr lang="en-US" altLang="zh-CN" dirty="0" smtClean="0">
                <a:sym typeface="+mn-ea"/>
              </a:rPr>
              <a:t> </a:t>
            </a:r>
            <a:r>
              <a:rPr lang="en-US" altLang="zh-CN" u="sng" dirty="0" smtClean="0"/>
              <a:t>                      </a:t>
            </a:r>
            <a:r>
              <a:rPr lang="en-US" altLang="zh-CN" u="sng" dirty="0" smtClean="0">
                <a:sym typeface="+mn-ea"/>
              </a:rPr>
              <a:t>    </a:t>
            </a:r>
            <a:r>
              <a:rPr lang="zh-CN" altLang="en-US" u="sng" dirty="0" smtClean="0">
                <a:solidFill>
                  <a:schemeClr val="bg1"/>
                </a:solidFill>
                <a:sym typeface="+mn-ea"/>
              </a:rPr>
              <a:t>。看</a:t>
            </a:r>
            <a:r>
              <a:rPr lang="en-US" altLang="zh-CN" u="sng" dirty="0" smtClean="0">
                <a:solidFill>
                  <a:schemeClr val="bg1"/>
                </a:solidFill>
                <a:sym typeface="+mn-ea"/>
              </a:rPr>
              <a:t> </a:t>
            </a:r>
            <a:r>
              <a:rPr lang="en-US" altLang="zh-CN" u="sng" dirty="0" smtClean="0">
                <a:sym typeface="+mn-ea"/>
              </a:rPr>
              <a:t>                      </a:t>
            </a:r>
            <a:r>
              <a:rPr lang="en-US" altLang="zh-CN" u="sng" dirty="0" smtClean="0"/>
              <a:t>       </a:t>
            </a:r>
            <a:r>
              <a:rPr lang="zh-CN" altLang="en-US" u="sng" dirty="0" smtClean="0"/>
              <a:t> </a:t>
            </a:r>
            <a:r>
              <a:rPr lang="en-US" altLang="zh-CN" u="sng" dirty="0" smtClean="0"/>
              <a:t> </a:t>
            </a:r>
            <a:r>
              <a:rPr lang="en-US" altLang="zh-CN" u="sng" dirty="0" smtClean="0">
                <a:sym typeface="+mn-ea"/>
              </a:rPr>
              <a:t>                          </a:t>
            </a:r>
            <a:r>
              <a:rPr lang="en-US" altLang="zh-CN" u="sng" dirty="0" smtClean="0"/>
              <a:t>    </a:t>
            </a:r>
            <a:r>
              <a:rPr lang="en-US" altLang="zh-CN" u="sng" dirty="0" smtClean="0">
                <a:sym typeface="+mn-ea"/>
              </a:rPr>
              <a:t>                           </a:t>
            </a:r>
            <a:r>
              <a:rPr lang="en-US" altLang="zh-CN" u="sng" dirty="0" smtClean="0"/>
              <a:t>  </a:t>
            </a:r>
            <a:r>
              <a:rPr lang="zh-CN" altLang="en-US" u="sng" dirty="0" smtClean="0"/>
              <a:t> </a:t>
            </a:r>
            <a:r>
              <a:rPr lang="en-US" altLang="zh-CN" u="sng" dirty="0" smtClean="0"/>
              <a:t> </a:t>
            </a:r>
            <a:r>
              <a:rPr lang="en-US" altLang="zh-CN" u="sng" dirty="0" smtClean="0">
                <a:sym typeface="+mn-ea"/>
              </a:rPr>
              <a:t>                         </a:t>
            </a:r>
            <a:endParaRPr lang="en-US" altLang="zh-CN" u="sng" dirty="0" smtClean="0"/>
          </a:p>
        </p:txBody>
      </p:sp>
      <p:pic>
        <p:nvPicPr>
          <p:cNvPr id="43" name="图片 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53350" y="100965"/>
            <a:ext cx="1158240" cy="399415"/>
          </a:xfrm>
          <a:prstGeom prst="rect">
            <a:avLst/>
          </a:prstGeom>
        </p:spPr>
      </p:pic>
      <p:sp>
        <p:nvSpPr>
          <p:cNvPr id="4121" name="矩形 5"/>
          <p:cNvSpPr/>
          <p:nvPr/>
        </p:nvSpPr>
        <p:spPr>
          <a:xfrm flipV="1">
            <a:off x="129540" y="516255"/>
            <a:ext cx="868743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139"/>
          <p:cNvGrpSpPr/>
          <p:nvPr/>
        </p:nvGrpSpPr>
        <p:grpSpPr bwMode="auto">
          <a:xfrm>
            <a:off x="3131179" y="2645484"/>
            <a:ext cx="432048" cy="432048"/>
            <a:chOff x="5764782" y="4003135"/>
            <a:chExt cx="714189" cy="712471"/>
          </a:xfrm>
          <a:solidFill>
            <a:srgbClr val="00577E"/>
          </a:solidFill>
        </p:grpSpPr>
        <p:sp>
          <p:nvSpPr>
            <p:cNvPr id="24" name="Donut 34"/>
            <p:cNvSpPr>
              <a:spLocks noChangeArrowheads="1"/>
            </p:cNvSpPr>
            <p:nvPr/>
          </p:nvSpPr>
          <p:spPr bwMode="auto">
            <a:xfrm>
              <a:off x="5764782" y="4003135"/>
              <a:ext cx="714189" cy="712471"/>
            </a:xfrm>
            <a:custGeom>
              <a:avLst/>
              <a:gdLst>
                <a:gd name="T0" fmla="*/ 356616 w 713232"/>
                <a:gd name="T1" fmla="*/ 0 h 713232"/>
                <a:gd name="T2" fmla="*/ 104450 w 713232"/>
                <a:gd name="T3" fmla="*/ 104450 h 713232"/>
                <a:gd name="T4" fmla="*/ 0 w 713232"/>
                <a:gd name="T5" fmla="*/ 356616 h 713232"/>
                <a:gd name="T6" fmla="*/ 104450 w 713232"/>
                <a:gd name="T7" fmla="*/ 608782 h 713232"/>
                <a:gd name="T8" fmla="*/ 356616 w 713232"/>
                <a:gd name="T9" fmla="*/ 713232 h 713232"/>
                <a:gd name="T10" fmla="*/ 608782 w 713232"/>
                <a:gd name="T11" fmla="*/ 608782 h 713232"/>
                <a:gd name="T12" fmla="*/ 713232 w 713232"/>
                <a:gd name="T13" fmla="*/ 356616 h 713232"/>
                <a:gd name="T14" fmla="*/ 608782 w 713232"/>
                <a:gd name="T15" fmla="*/ 104450 h 713232"/>
                <a:gd name="T16" fmla="*/ 17694720 60000 65536"/>
                <a:gd name="T17" fmla="*/ 17694720 60000 65536"/>
                <a:gd name="T18" fmla="*/ 11796480 60000 65536"/>
                <a:gd name="T19" fmla="*/ 5898240 60000 65536"/>
                <a:gd name="T20" fmla="*/ 5898240 60000 65536"/>
                <a:gd name="T21" fmla="*/ 5898240 60000 65536"/>
                <a:gd name="T22" fmla="*/ 0 60000 65536"/>
                <a:gd name="T23" fmla="*/ 17694720 60000 65536"/>
                <a:gd name="T24" fmla="*/ 104450 w 713232"/>
                <a:gd name="T25" fmla="*/ 104450 h 713232"/>
                <a:gd name="T26" fmla="*/ 608782 w 713232"/>
                <a:gd name="T27" fmla="*/ 608782 h 7132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13232" h="713232">
                  <a:moveTo>
                    <a:pt x="0" y="356616"/>
                  </a:moveTo>
                  <a:lnTo>
                    <a:pt x="-1" y="356615"/>
                  </a:lnTo>
                  <a:cubicBezTo>
                    <a:pt x="0" y="159662"/>
                    <a:pt x="159662" y="0"/>
                    <a:pt x="356616" y="0"/>
                  </a:cubicBezTo>
                  <a:cubicBezTo>
                    <a:pt x="356616" y="-1"/>
                    <a:pt x="356616" y="0"/>
                    <a:pt x="356616" y="0"/>
                  </a:cubicBezTo>
                  <a:lnTo>
                    <a:pt x="356617" y="-1"/>
                  </a:lnTo>
                  <a:cubicBezTo>
                    <a:pt x="553570" y="0"/>
                    <a:pt x="713233" y="159662"/>
                    <a:pt x="713233" y="356616"/>
                  </a:cubicBezTo>
                  <a:cubicBezTo>
                    <a:pt x="713233" y="356616"/>
                    <a:pt x="713232" y="356616"/>
                    <a:pt x="713232" y="356616"/>
                  </a:cubicBezTo>
                  <a:lnTo>
                    <a:pt x="713233" y="356617"/>
                  </a:lnTo>
                  <a:cubicBezTo>
                    <a:pt x="713233" y="553570"/>
                    <a:pt x="553570" y="713232"/>
                    <a:pt x="356617" y="713232"/>
                  </a:cubicBezTo>
                  <a:cubicBezTo>
                    <a:pt x="159663" y="713232"/>
                    <a:pt x="0" y="553570"/>
                    <a:pt x="0" y="356616"/>
                  </a:cubicBezTo>
                  <a:close/>
                  <a:moveTo>
                    <a:pt x="85467" y="356616"/>
                  </a:moveTo>
                  <a:lnTo>
                    <a:pt x="85466" y="356615"/>
                  </a:lnTo>
                  <a:cubicBezTo>
                    <a:pt x="85466" y="506367"/>
                    <a:pt x="206864" y="627765"/>
                    <a:pt x="356615" y="627765"/>
                  </a:cubicBezTo>
                  <a:lnTo>
                    <a:pt x="356616" y="627764"/>
                  </a:lnTo>
                  <a:cubicBezTo>
                    <a:pt x="506367" y="627764"/>
                    <a:pt x="627765" y="506367"/>
                    <a:pt x="627765" y="356616"/>
                  </a:cubicBezTo>
                  <a:cubicBezTo>
                    <a:pt x="627765" y="206864"/>
                    <a:pt x="506367" y="85467"/>
                    <a:pt x="356616" y="85467"/>
                  </a:cubicBezTo>
                  <a:lnTo>
                    <a:pt x="356616" y="85466"/>
                  </a:lnTo>
                  <a:cubicBezTo>
                    <a:pt x="206864" y="85466"/>
                    <a:pt x="85466" y="206864"/>
                    <a:pt x="85466" y="356615"/>
                  </a:cubicBezTo>
                  <a:close/>
                </a:path>
              </a:pathLst>
            </a:custGeom>
            <a:grpFill/>
            <a:ln w="9525">
              <a:noFill/>
              <a:miter lim="800000"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3" name="Gruppe 344"/>
            <p:cNvGrpSpPr/>
            <p:nvPr/>
          </p:nvGrpSpPr>
          <p:grpSpPr bwMode="auto">
            <a:xfrm>
              <a:off x="6014164" y="4178333"/>
              <a:ext cx="215428" cy="362076"/>
              <a:chOff x="2113770" y="1516292"/>
              <a:chExt cx="264374" cy="444598"/>
            </a:xfrm>
            <a:grpFill/>
          </p:grpSpPr>
          <p:sp>
            <p:nvSpPr>
              <p:cNvPr id="26" name="Freeform 15"/>
              <p:cNvSpPr>
                <a:spLocks noEditPoints="1"/>
              </p:cNvSpPr>
              <p:nvPr/>
            </p:nvSpPr>
            <p:spPr bwMode="auto">
              <a:xfrm>
                <a:off x="2113770" y="1516292"/>
                <a:ext cx="264374" cy="444598"/>
              </a:xfrm>
              <a:custGeom>
                <a:avLst/>
                <a:gdLst>
                  <a:gd name="T0" fmla="*/ 0 w 166"/>
                  <a:gd name="T1" fmla="*/ 444500 h 280"/>
                  <a:gd name="T2" fmla="*/ 263525 w 166"/>
                  <a:gd name="T3" fmla="*/ 444500 h 280"/>
                  <a:gd name="T4" fmla="*/ 263525 w 166"/>
                  <a:gd name="T5" fmla="*/ 425450 h 280"/>
                  <a:gd name="T6" fmla="*/ 263525 w 166"/>
                  <a:gd name="T7" fmla="*/ 425450 h 280"/>
                  <a:gd name="T8" fmla="*/ 260350 w 166"/>
                  <a:gd name="T9" fmla="*/ 419100 h 280"/>
                  <a:gd name="T10" fmla="*/ 254000 w 166"/>
                  <a:gd name="T11" fmla="*/ 415925 h 280"/>
                  <a:gd name="T12" fmla="*/ 9525 w 166"/>
                  <a:gd name="T13" fmla="*/ 415925 h 280"/>
                  <a:gd name="T14" fmla="*/ 9525 w 166"/>
                  <a:gd name="T15" fmla="*/ 415925 h 280"/>
                  <a:gd name="T16" fmla="*/ 3175 w 166"/>
                  <a:gd name="T17" fmla="*/ 419100 h 280"/>
                  <a:gd name="T18" fmla="*/ 0 w 166"/>
                  <a:gd name="T19" fmla="*/ 425450 h 280"/>
                  <a:gd name="T20" fmla="*/ 0 w 166"/>
                  <a:gd name="T21" fmla="*/ 444500 h 280"/>
                  <a:gd name="T22" fmla="*/ 0 w 166"/>
                  <a:gd name="T23" fmla="*/ 444500 h 280"/>
                  <a:gd name="T24" fmla="*/ 0 w 166"/>
                  <a:gd name="T25" fmla="*/ 0 h 280"/>
                  <a:gd name="T26" fmla="*/ 263525 w 166"/>
                  <a:gd name="T27" fmla="*/ 0 h 280"/>
                  <a:gd name="T28" fmla="*/ 263525 w 166"/>
                  <a:gd name="T29" fmla="*/ 19050 h 280"/>
                  <a:gd name="T30" fmla="*/ 263525 w 166"/>
                  <a:gd name="T31" fmla="*/ 19050 h 280"/>
                  <a:gd name="T32" fmla="*/ 260350 w 166"/>
                  <a:gd name="T33" fmla="*/ 25400 h 280"/>
                  <a:gd name="T34" fmla="*/ 254000 w 166"/>
                  <a:gd name="T35" fmla="*/ 28575 h 280"/>
                  <a:gd name="T36" fmla="*/ 9525 w 166"/>
                  <a:gd name="T37" fmla="*/ 28575 h 280"/>
                  <a:gd name="T38" fmla="*/ 9525 w 166"/>
                  <a:gd name="T39" fmla="*/ 28575 h 280"/>
                  <a:gd name="T40" fmla="*/ 3175 w 166"/>
                  <a:gd name="T41" fmla="*/ 25400 h 280"/>
                  <a:gd name="T42" fmla="*/ 0 w 166"/>
                  <a:gd name="T43" fmla="*/ 19050 h 280"/>
                  <a:gd name="T44" fmla="*/ 0 w 166"/>
                  <a:gd name="T45" fmla="*/ 0 h 2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280"/>
                  <a:gd name="T71" fmla="*/ 166 w 166"/>
                  <a:gd name="T72" fmla="*/ 280 h 28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280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7" name="Freeform 16"/>
              <p:cNvSpPr>
                <a:spLocks noEditPoints="1"/>
              </p:cNvSpPr>
              <p:nvPr/>
            </p:nvSpPr>
            <p:spPr bwMode="auto">
              <a:xfrm>
                <a:off x="2135322" y="1557883"/>
                <a:ext cx="221270" cy="361415"/>
              </a:xfrm>
              <a:custGeom>
                <a:avLst/>
                <a:gdLst>
                  <a:gd name="T0" fmla="*/ 22225 w 138"/>
                  <a:gd name="T1" fmla="*/ 79375 h 228"/>
                  <a:gd name="T2" fmla="*/ 22225 w 138"/>
                  <a:gd name="T3" fmla="*/ 92075 h 228"/>
                  <a:gd name="T4" fmla="*/ 31750 w 138"/>
                  <a:gd name="T5" fmla="*/ 111125 h 228"/>
                  <a:gd name="T6" fmla="*/ 76200 w 138"/>
                  <a:gd name="T7" fmla="*/ 152400 h 228"/>
                  <a:gd name="T8" fmla="*/ 88900 w 138"/>
                  <a:gd name="T9" fmla="*/ 165100 h 228"/>
                  <a:gd name="T10" fmla="*/ 92075 w 138"/>
                  <a:gd name="T11" fmla="*/ 180975 h 228"/>
                  <a:gd name="T12" fmla="*/ 76200 w 138"/>
                  <a:gd name="T13" fmla="*/ 209550 h 228"/>
                  <a:gd name="T14" fmla="*/ 38100 w 138"/>
                  <a:gd name="T15" fmla="*/ 241300 h 228"/>
                  <a:gd name="T16" fmla="*/ 25400 w 138"/>
                  <a:gd name="T17" fmla="*/ 257175 h 228"/>
                  <a:gd name="T18" fmla="*/ 22225 w 138"/>
                  <a:gd name="T19" fmla="*/ 279400 h 228"/>
                  <a:gd name="T20" fmla="*/ 0 w 138"/>
                  <a:gd name="T21" fmla="*/ 361950 h 228"/>
                  <a:gd name="T22" fmla="*/ 0 w 138"/>
                  <a:gd name="T23" fmla="*/ 273050 h 228"/>
                  <a:gd name="T24" fmla="*/ 3175 w 138"/>
                  <a:gd name="T25" fmla="*/ 244475 h 228"/>
                  <a:gd name="T26" fmla="*/ 22225 w 138"/>
                  <a:gd name="T27" fmla="*/ 225425 h 228"/>
                  <a:gd name="T28" fmla="*/ 57150 w 138"/>
                  <a:gd name="T29" fmla="*/ 193675 h 228"/>
                  <a:gd name="T30" fmla="*/ 66675 w 138"/>
                  <a:gd name="T31" fmla="*/ 180975 h 228"/>
                  <a:gd name="T32" fmla="*/ 57150 w 138"/>
                  <a:gd name="T33" fmla="*/ 168275 h 228"/>
                  <a:gd name="T34" fmla="*/ 22225 w 138"/>
                  <a:gd name="T35" fmla="*/ 136525 h 228"/>
                  <a:gd name="T36" fmla="*/ 3175 w 138"/>
                  <a:gd name="T37" fmla="*/ 114300 h 228"/>
                  <a:gd name="T38" fmla="*/ 0 w 138"/>
                  <a:gd name="T39" fmla="*/ 88900 h 228"/>
                  <a:gd name="T40" fmla="*/ 22225 w 138"/>
                  <a:gd name="T41" fmla="*/ 0 h 228"/>
                  <a:gd name="T42" fmla="*/ 196850 w 138"/>
                  <a:gd name="T43" fmla="*/ 361950 h 228"/>
                  <a:gd name="T44" fmla="*/ 196850 w 138"/>
                  <a:gd name="T45" fmla="*/ 279400 h 228"/>
                  <a:gd name="T46" fmla="*/ 193675 w 138"/>
                  <a:gd name="T47" fmla="*/ 257175 h 228"/>
                  <a:gd name="T48" fmla="*/ 180975 w 138"/>
                  <a:gd name="T49" fmla="*/ 241300 h 228"/>
                  <a:gd name="T50" fmla="*/ 142875 w 138"/>
                  <a:gd name="T51" fmla="*/ 209550 h 228"/>
                  <a:gd name="T52" fmla="*/ 127000 w 138"/>
                  <a:gd name="T53" fmla="*/ 180975 h 228"/>
                  <a:gd name="T54" fmla="*/ 130175 w 138"/>
                  <a:gd name="T55" fmla="*/ 165100 h 228"/>
                  <a:gd name="T56" fmla="*/ 180975 w 138"/>
                  <a:gd name="T57" fmla="*/ 120650 h 228"/>
                  <a:gd name="T58" fmla="*/ 187325 w 138"/>
                  <a:gd name="T59" fmla="*/ 111125 h 228"/>
                  <a:gd name="T60" fmla="*/ 196850 w 138"/>
                  <a:gd name="T61" fmla="*/ 92075 h 228"/>
                  <a:gd name="T62" fmla="*/ 196850 w 138"/>
                  <a:gd name="T63" fmla="*/ 0 h 228"/>
                  <a:gd name="T64" fmla="*/ 219075 w 138"/>
                  <a:gd name="T65" fmla="*/ 88900 h 228"/>
                  <a:gd name="T66" fmla="*/ 219075 w 138"/>
                  <a:gd name="T67" fmla="*/ 104775 h 228"/>
                  <a:gd name="T68" fmla="*/ 209550 w 138"/>
                  <a:gd name="T69" fmla="*/ 127000 h 228"/>
                  <a:gd name="T70" fmla="*/ 161925 w 138"/>
                  <a:gd name="T71" fmla="*/ 168275 h 228"/>
                  <a:gd name="T72" fmla="*/ 155575 w 138"/>
                  <a:gd name="T73" fmla="*/ 174625 h 228"/>
                  <a:gd name="T74" fmla="*/ 155575 w 138"/>
                  <a:gd name="T75" fmla="*/ 187325 h 228"/>
                  <a:gd name="T76" fmla="*/ 196850 w 138"/>
                  <a:gd name="T77" fmla="*/ 225425 h 228"/>
                  <a:gd name="T78" fmla="*/ 209550 w 138"/>
                  <a:gd name="T79" fmla="*/ 234950 h 228"/>
                  <a:gd name="T80" fmla="*/ 219075 w 138"/>
                  <a:gd name="T81" fmla="*/ 257175 h 228"/>
                  <a:gd name="T82" fmla="*/ 219075 w 138"/>
                  <a:gd name="T83" fmla="*/ 361950 h 22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8"/>
                  <a:gd name="T127" fmla="*/ 0 h 228"/>
                  <a:gd name="T128" fmla="*/ 138 w 138"/>
                  <a:gd name="T129" fmla="*/ 228 h 22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8" h="22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" name="Freeform 17"/>
              <p:cNvSpPr/>
              <p:nvPr/>
            </p:nvSpPr>
            <p:spPr bwMode="auto">
              <a:xfrm>
                <a:off x="2171242" y="1666881"/>
                <a:ext cx="149429" cy="252417"/>
              </a:xfrm>
              <a:custGeom>
                <a:avLst/>
                <a:gdLst>
                  <a:gd name="T0" fmla="*/ 0 w 94"/>
                  <a:gd name="T1" fmla="*/ 254000 h 160"/>
                  <a:gd name="T2" fmla="*/ 76200 w 94"/>
                  <a:gd name="T3" fmla="*/ 254000 h 160"/>
                  <a:gd name="T4" fmla="*/ 149225 w 94"/>
                  <a:gd name="T5" fmla="*/ 254000 h 160"/>
                  <a:gd name="T6" fmla="*/ 149225 w 94"/>
                  <a:gd name="T7" fmla="*/ 212725 h 160"/>
                  <a:gd name="T8" fmla="*/ 92075 w 94"/>
                  <a:gd name="T9" fmla="*/ 155575 h 160"/>
                  <a:gd name="T10" fmla="*/ 92075 w 94"/>
                  <a:gd name="T11" fmla="*/ 155575 h 160"/>
                  <a:gd name="T12" fmla="*/ 85725 w 94"/>
                  <a:gd name="T13" fmla="*/ 149225 h 160"/>
                  <a:gd name="T14" fmla="*/ 82550 w 94"/>
                  <a:gd name="T15" fmla="*/ 142875 h 160"/>
                  <a:gd name="T16" fmla="*/ 82550 w 94"/>
                  <a:gd name="T17" fmla="*/ 123825 h 160"/>
                  <a:gd name="T18" fmla="*/ 82550 w 94"/>
                  <a:gd name="T19" fmla="*/ 69850 h 160"/>
                  <a:gd name="T20" fmla="*/ 82550 w 94"/>
                  <a:gd name="T21" fmla="*/ 69850 h 160"/>
                  <a:gd name="T22" fmla="*/ 82550 w 94"/>
                  <a:gd name="T23" fmla="*/ 60325 h 160"/>
                  <a:gd name="T24" fmla="*/ 85725 w 94"/>
                  <a:gd name="T25" fmla="*/ 50800 h 160"/>
                  <a:gd name="T26" fmla="*/ 98425 w 94"/>
                  <a:gd name="T27" fmla="*/ 34925 h 160"/>
                  <a:gd name="T28" fmla="*/ 120650 w 94"/>
                  <a:gd name="T29" fmla="*/ 15875 h 160"/>
                  <a:gd name="T30" fmla="*/ 120650 w 94"/>
                  <a:gd name="T31" fmla="*/ 15875 h 160"/>
                  <a:gd name="T32" fmla="*/ 130175 w 94"/>
                  <a:gd name="T33" fmla="*/ 9525 h 160"/>
                  <a:gd name="T34" fmla="*/ 139700 w 94"/>
                  <a:gd name="T35" fmla="*/ 0 h 160"/>
                  <a:gd name="T36" fmla="*/ 76200 w 94"/>
                  <a:gd name="T37" fmla="*/ 0 h 160"/>
                  <a:gd name="T38" fmla="*/ 9525 w 94"/>
                  <a:gd name="T39" fmla="*/ 0 h 160"/>
                  <a:gd name="T40" fmla="*/ 9525 w 94"/>
                  <a:gd name="T41" fmla="*/ 0 h 160"/>
                  <a:gd name="T42" fmla="*/ 19050 w 94"/>
                  <a:gd name="T43" fmla="*/ 9525 h 160"/>
                  <a:gd name="T44" fmla="*/ 28575 w 94"/>
                  <a:gd name="T45" fmla="*/ 15875 h 160"/>
                  <a:gd name="T46" fmla="*/ 50800 w 94"/>
                  <a:gd name="T47" fmla="*/ 34925 h 160"/>
                  <a:gd name="T48" fmla="*/ 50800 w 94"/>
                  <a:gd name="T49" fmla="*/ 34925 h 160"/>
                  <a:gd name="T50" fmla="*/ 60325 w 94"/>
                  <a:gd name="T51" fmla="*/ 50800 h 160"/>
                  <a:gd name="T52" fmla="*/ 66675 w 94"/>
                  <a:gd name="T53" fmla="*/ 60325 h 160"/>
                  <a:gd name="T54" fmla="*/ 66675 w 94"/>
                  <a:gd name="T55" fmla="*/ 69850 h 160"/>
                  <a:gd name="T56" fmla="*/ 66675 w 94"/>
                  <a:gd name="T57" fmla="*/ 123825 h 160"/>
                  <a:gd name="T58" fmla="*/ 66675 w 94"/>
                  <a:gd name="T59" fmla="*/ 123825 h 160"/>
                  <a:gd name="T60" fmla="*/ 66675 w 94"/>
                  <a:gd name="T61" fmla="*/ 142875 h 160"/>
                  <a:gd name="T62" fmla="*/ 63500 w 94"/>
                  <a:gd name="T63" fmla="*/ 149225 h 160"/>
                  <a:gd name="T64" fmla="*/ 60325 w 94"/>
                  <a:gd name="T65" fmla="*/ 155575 h 160"/>
                  <a:gd name="T66" fmla="*/ 0 w 94"/>
                  <a:gd name="T67" fmla="*/ 212725 h 160"/>
                  <a:gd name="T68" fmla="*/ 0 w 94"/>
                  <a:gd name="T69" fmla="*/ 254000 h 1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4"/>
                  <a:gd name="T106" fmla="*/ 0 h 160"/>
                  <a:gd name="T107" fmla="*/ 94 w 94"/>
                  <a:gd name="T108" fmla="*/ 160 h 1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4" h="160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</p:grpSp>
      </p:grpSp>
      <p:cxnSp>
        <p:nvCxnSpPr>
          <p:cNvPr id="40" name="直接连接符 39"/>
          <p:cNvCxnSpPr/>
          <p:nvPr/>
        </p:nvCxnSpPr>
        <p:spPr>
          <a:xfrm rot="5400000">
            <a:off x="3503771" y="1435259"/>
            <a:ext cx="358775" cy="1588"/>
          </a:xfrm>
          <a:prstGeom prst="line">
            <a:avLst/>
          </a:prstGeom>
          <a:ln w="28575">
            <a:solidFill>
              <a:srgbClr val="076EB9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 rot="5400000">
            <a:off x="3504883" y="2150745"/>
            <a:ext cx="360363" cy="1588"/>
          </a:xfrm>
          <a:prstGeom prst="line">
            <a:avLst/>
          </a:prstGeom>
          <a:ln w="28575">
            <a:solidFill>
              <a:srgbClr val="004E9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 rot="5400000">
            <a:off x="3506788" y="2882583"/>
            <a:ext cx="360363" cy="1588"/>
          </a:xfrm>
          <a:prstGeom prst="line">
            <a:avLst/>
          </a:prstGeom>
          <a:ln w="28575">
            <a:solidFill>
              <a:srgbClr val="00577E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3796983" y="2643505"/>
            <a:ext cx="3522663" cy="39878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7800" marR="0" lvl="0" indent="-177800" algn="l" defTabSz="80200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对竞聘岗位的认识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3826510" y="1962150"/>
            <a:ext cx="3829050" cy="398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marR="0" lvl="0" indent="-177800" algn="l" defTabSz="80200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过往业绩展示</a:t>
            </a:r>
            <a:endParaRPr kumimoji="0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楷体" panose="02010600040101010101" pitchFamily="2" charset="-122"/>
              <a:ea typeface="华文楷体" panose="02010600040101010101" pitchFamily="2" charset="-122"/>
              <a:cs typeface="+mn-cs"/>
            </a:endParaRPr>
          </a:p>
        </p:txBody>
      </p:sp>
      <p:grpSp>
        <p:nvGrpSpPr>
          <p:cNvPr id="4107" name="组合 38"/>
          <p:cNvGrpSpPr/>
          <p:nvPr/>
        </p:nvGrpSpPr>
        <p:grpSpPr>
          <a:xfrm>
            <a:off x="948055" y="1827530"/>
            <a:ext cx="2122805" cy="550545"/>
            <a:chOff x="1925257" y="1678623"/>
            <a:chExt cx="3051577" cy="550862"/>
          </a:xfrm>
        </p:grpSpPr>
        <p:sp>
          <p:nvSpPr>
            <p:cNvPr id="90" name="五边形 89"/>
            <p:cNvSpPr/>
            <p:nvPr/>
          </p:nvSpPr>
          <p:spPr>
            <a:xfrm flipV="1">
              <a:off x="1925257" y="1678623"/>
              <a:ext cx="3051577" cy="550862"/>
            </a:xfrm>
            <a:prstGeom prst="homePlate">
              <a:avLst/>
            </a:prstGeom>
            <a:gradFill>
              <a:gsLst>
                <a:gs pos="3000">
                  <a:srgbClr val="005790"/>
                </a:gs>
                <a:gs pos="45000">
                  <a:srgbClr val="00699A"/>
                </a:gs>
                <a:gs pos="100000">
                  <a:srgbClr val="0D5B7D"/>
                </a:gs>
              </a:gsLst>
              <a:lin ang="10800000" scaled="0"/>
            </a:gradFill>
            <a:ln>
              <a:noFill/>
            </a:ln>
            <a:effectLst>
              <a:outerShdw blurRad="165100" dist="50800" dir="10800000" algn="r" rotWithShape="0">
                <a:prstClr val="black">
                  <a:alpha val="4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373935" y="1761486"/>
              <a:ext cx="1230003" cy="3685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R="0" defTabSz="914400" fontAlgn="auto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kern="1200" cap="none" spc="0" normalizeH="0" baseline="0" noProof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Impact" panose="020B0806030902050204" pitchFamily="34" charset="0"/>
                  <a:ea typeface="+mn-ea"/>
                  <a:cs typeface="+mn-cs"/>
                </a:rPr>
                <a:t>Part 2</a:t>
              </a:r>
              <a:endParaRPr kumimoji="0" lang="zh-CN" altLang="en-US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947738" y="1131253"/>
            <a:ext cx="2152650" cy="550863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" name="五边形 91"/>
          <p:cNvSpPr/>
          <p:nvPr/>
        </p:nvSpPr>
        <p:spPr>
          <a:xfrm flipV="1">
            <a:off x="951865" y="2514600"/>
            <a:ext cx="2122805" cy="549275"/>
          </a:xfrm>
          <a:prstGeom prst="homePlate">
            <a:avLst/>
          </a:prstGeom>
          <a:gradFill>
            <a:gsLst>
              <a:gs pos="1000">
                <a:srgbClr val="004B76"/>
              </a:gs>
              <a:gs pos="50000">
                <a:srgbClr val="03587D"/>
              </a:gs>
              <a:gs pos="100000">
                <a:srgbClr val="0C4A66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907223" y="1264603"/>
            <a:ext cx="708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Part 1</a:t>
            </a:r>
            <a:endParaRPr kumimoji="0" lang="zh-CN" altLang="en-US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78978" y="2696845"/>
            <a:ext cx="9239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Part 3</a:t>
            </a:r>
            <a:endParaRPr kumimoji="0" lang="zh-CN" altLang="en-US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779520" y="1263015"/>
            <a:ext cx="27336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 dirty="0">
                <a:solidFill>
                  <a:schemeClr val="tx1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</a:rPr>
              <a:t>个人基本情况</a:t>
            </a:r>
            <a:endParaRPr lang="zh-CN" altLang="en-US" sz="2000" b="1" dirty="0">
              <a:solidFill>
                <a:schemeClr val="tx1"/>
              </a:solidFill>
              <a:effectLst/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5" name="五边形 14"/>
          <p:cNvSpPr/>
          <p:nvPr/>
        </p:nvSpPr>
        <p:spPr>
          <a:xfrm flipV="1">
            <a:off x="947738" y="3287395"/>
            <a:ext cx="2103438" cy="549275"/>
          </a:xfrm>
          <a:prstGeom prst="homePlate">
            <a:avLst/>
          </a:prstGeom>
          <a:gradFill>
            <a:gsLst>
              <a:gs pos="1000">
                <a:srgbClr val="004B76"/>
              </a:gs>
              <a:gs pos="50000">
                <a:srgbClr val="03587D"/>
              </a:gs>
              <a:gs pos="100000">
                <a:srgbClr val="0C4A66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1954530" y="3405505"/>
            <a:ext cx="928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8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sym typeface="+mn-ea"/>
              </a:rPr>
              <a:t>Part 4</a:t>
            </a:r>
            <a:endParaRPr lang="en-US" altLang="zh-CN" sz="1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cs typeface="Impact" panose="020B0806030902050204" pitchFamily="34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797300" y="3405505"/>
            <a:ext cx="41243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>
                <a:effectLst/>
                <a:latin typeface="华文楷体" panose="02010600040101010101" pitchFamily="2" charset="-122"/>
                <a:ea typeface="华文楷体" panose="02010600040101010101" pitchFamily="2" charset="-122"/>
              </a:rPr>
              <a:t>竞聘人岗匹配分析</a:t>
            </a:r>
            <a:endParaRPr lang="zh-CN" altLang="en-US" sz="2000" b="1">
              <a:effectLst/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29" name="Group 139"/>
          <p:cNvGrpSpPr/>
          <p:nvPr/>
        </p:nvGrpSpPr>
        <p:grpSpPr bwMode="auto">
          <a:xfrm>
            <a:off x="3138164" y="3346524"/>
            <a:ext cx="432048" cy="432048"/>
            <a:chOff x="5764782" y="4003135"/>
            <a:chExt cx="714189" cy="712471"/>
          </a:xfrm>
          <a:solidFill>
            <a:srgbClr val="00577E"/>
          </a:solidFill>
        </p:grpSpPr>
        <p:sp>
          <p:nvSpPr>
            <p:cNvPr id="30" name="Donut 34"/>
            <p:cNvSpPr>
              <a:spLocks noChangeArrowheads="1"/>
            </p:cNvSpPr>
            <p:nvPr/>
          </p:nvSpPr>
          <p:spPr bwMode="auto">
            <a:xfrm>
              <a:off x="5764782" y="4003135"/>
              <a:ext cx="714189" cy="712471"/>
            </a:xfrm>
            <a:custGeom>
              <a:avLst/>
              <a:gdLst>
                <a:gd name="T0" fmla="*/ 356616 w 713232"/>
                <a:gd name="T1" fmla="*/ 0 h 713232"/>
                <a:gd name="T2" fmla="*/ 104450 w 713232"/>
                <a:gd name="T3" fmla="*/ 104450 h 713232"/>
                <a:gd name="T4" fmla="*/ 0 w 713232"/>
                <a:gd name="T5" fmla="*/ 356616 h 713232"/>
                <a:gd name="T6" fmla="*/ 104450 w 713232"/>
                <a:gd name="T7" fmla="*/ 608782 h 713232"/>
                <a:gd name="T8" fmla="*/ 356616 w 713232"/>
                <a:gd name="T9" fmla="*/ 713232 h 713232"/>
                <a:gd name="T10" fmla="*/ 608782 w 713232"/>
                <a:gd name="T11" fmla="*/ 608782 h 713232"/>
                <a:gd name="T12" fmla="*/ 713232 w 713232"/>
                <a:gd name="T13" fmla="*/ 356616 h 713232"/>
                <a:gd name="T14" fmla="*/ 608782 w 713232"/>
                <a:gd name="T15" fmla="*/ 104450 h 713232"/>
                <a:gd name="T16" fmla="*/ 17694720 60000 65536"/>
                <a:gd name="T17" fmla="*/ 17694720 60000 65536"/>
                <a:gd name="T18" fmla="*/ 11796480 60000 65536"/>
                <a:gd name="T19" fmla="*/ 5898240 60000 65536"/>
                <a:gd name="T20" fmla="*/ 5898240 60000 65536"/>
                <a:gd name="T21" fmla="*/ 5898240 60000 65536"/>
                <a:gd name="T22" fmla="*/ 0 60000 65536"/>
                <a:gd name="T23" fmla="*/ 17694720 60000 65536"/>
                <a:gd name="T24" fmla="*/ 104450 w 713232"/>
                <a:gd name="T25" fmla="*/ 104450 h 713232"/>
                <a:gd name="T26" fmla="*/ 608782 w 713232"/>
                <a:gd name="T27" fmla="*/ 608782 h 7132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13232" h="713232">
                  <a:moveTo>
                    <a:pt x="0" y="356616"/>
                  </a:moveTo>
                  <a:lnTo>
                    <a:pt x="-1" y="356615"/>
                  </a:lnTo>
                  <a:cubicBezTo>
                    <a:pt x="0" y="159662"/>
                    <a:pt x="159662" y="0"/>
                    <a:pt x="356616" y="0"/>
                  </a:cubicBezTo>
                  <a:cubicBezTo>
                    <a:pt x="356616" y="-1"/>
                    <a:pt x="356616" y="0"/>
                    <a:pt x="356616" y="0"/>
                  </a:cubicBezTo>
                  <a:lnTo>
                    <a:pt x="356617" y="-1"/>
                  </a:lnTo>
                  <a:cubicBezTo>
                    <a:pt x="553570" y="0"/>
                    <a:pt x="713233" y="159662"/>
                    <a:pt x="713233" y="356616"/>
                  </a:cubicBezTo>
                  <a:cubicBezTo>
                    <a:pt x="713233" y="356616"/>
                    <a:pt x="713232" y="356616"/>
                    <a:pt x="713232" y="356616"/>
                  </a:cubicBezTo>
                  <a:lnTo>
                    <a:pt x="713233" y="356617"/>
                  </a:lnTo>
                  <a:cubicBezTo>
                    <a:pt x="713233" y="553570"/>
                    <a:pt x="553570" y="713232"/>
                    <a:pt x="356617" y="713232"/>
                  </a:cubicBezTo>
                  <a:cubicBezTo>
                    <a:pt x="159663" y="713232"/>
                    <a:pt x="0" y="553570"/>
                    <a:pt x="0" y="356616"/>
                  </a:cubicBezTo>
                  <a:close/>
                  <a:moveTo>
                    <a:pt x="85467" y="356616"/>
                  </a:moveTo>
                  <a:lnTo>
                    <a:pt x="85466" y="356615"/>
                  </a:lnTo>
                  <a:cubicBezTo>
                    <a:pt x="85466" y="506367"/>
                    <a:pt x="206864" y="627765"/>
                    <a:pt x="356615" y="627765"/>
                  </a:cubicBezTo>
                  <a:lnTo>
                    <a:pt x="356616" y="627764"/>
                  </a:lnTo>
                  <a:cubicBezTo>
                    <a:pt x="506367" y="627764"/>
                    <a:pt x="627765" y="506367"/>
                    <a:pt x="627765" y="356616"/>
                  </a:cubicBezTo>
                  <a:cubicBezTo>
                    <a:pt x="627765" y="206864"/>
                    <a:pt x="506367" y="85467"/>
                    <a:pt x="356616" y="85467"/>
                  </a:cubicBezTo>
                  <a:lnTo>
                    <a:pt x="356616" y="85466"/>
                  </a:lnTo>
                  <a:cubicBezTo>
                    <a:pt x="206864" y="85466"/>
                    <a:pt x="85466" y="206864"/>
                    <a:pt x="85466" y="356615"/>
                  </a:cubicBezTo>
                  <a:close/>
                </a:path>
              </a:pathLst>
            </a:custGeom>
            <a:grpFill/>
            <a:ln w="9525">
              <a:noFill/>
              <a:miter lim="800000"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33" name="Gruppe 344"/>
            <p:cNvGrpSpPr/>
            <p:nvPr/>
          </p:nvGrpSpPr>
          <p:grpSpPr bwMode="auto">
            <a:xfrm>
              <a:off x="6014164" y="4178333"/>
              <a:ext cx="215428" cy="362076"/>
              <a:chOff x="2113770" y="1516292"/>
              <a:chExt cx="264374" cy="444598"/>
            </a:xfrm>
            <a:grpFill/>
          </p:grpSpPr>
          <p:sp>
            <p:nvSpPr>
              <p:cNvPr id="34" name="Freeform 15"/>
              <p:cNvSpPr>
                <a:spLocks noEditPoints="1"/>
              </p:cNvSpPr>
              <p:nvPr/>
            </p:nvSpPr>
            <p:spPr bwMode="auto">
              <a:xfrm>
                <a:off x="2113770" y="1516292"/>
                <a:ext cx="264374" cy="444598"/>
              </a:xfrm>
              <a:custGeom>
                <a:avLst/>
                <a:gdLst>
                  <a:gd name="T0" fmla="*/ 0 w 166"/>
                  <a:gd name="T1" fmla="*/ 444500 h 280"/>
                  <a:gd name="T2" fmla="*/ 263525 w 166"/>
                  <a:gd name="T3" fmla="*/ 444500 h 280"/>
                  <a:gd name="T4" fmla="*/ 263525 w 166"/>
                  <a:gd name="T5" fmla="*/ 425450 h 280"/>
                  <a:gd name="T6" fmla="*/ 263525 w 166"/>
                  <a:gd name="T7" fmla="*/ 425450 h 280"/>
                  <a:gd name="T8" fmla="*/ 260350 w 166"/>
                  <a:gd name="T9" fmla="*/ 419100 h 280"/>
                  <a:gd name="T10" fmla="*/ 254000 w 166"/>
                  <a:gd name="T11" fmla="*/ 415925 h 280"/>
                  <a:gd name="T12" fmla="*/ 9525 w 166"/>
                  <a:gd name="T13" fmla="*/ 415925 h 280"/>
                  <a:gd name="T14" fmla="*/ 9525 w 166"/>
                  <a:gd name="T15" fmla="*/ 415925 h 280"/>
                  <a:gd name="T16" fmla="*/ 3175 w 166"/>
                  <a:gd name="T17" fmla="*/ 419100 h 280"/>
                  <a:gd name="T18" fmla="*/ 0 w 166"/>
                  <a:gd name="T19" fmla="*/ 425450 h 280"/>
                  <a:gd name="T20" fmla="*/ 0 w 166"/>
                  <a:gd name="T21" fmla="*/ 444500 h 280"/>
                  <a:gd name="T22" fmla="*/ 0 w 166"/>
                  <a:gd name="T23" fmla="*/ 444500 h 280"/>
                  <a:gd name="T24" fmla="*/ 0 w 166"/>
                  <a:gd name="T25" fmla="*/ 0 h 280"/>
                  <a:gd name="T26" fmla="*/ 263525 w 166"/>
                  <a:gd name="T27" fmla="*/ 0 h 280"/>
                  <a:gd name="T28" fmla="*/ 263525 w 166"/>
                  <a:gd name="T29" fmla="*/ 19050 h 280"/>
                  <a:gd name="T30" fmla="*/ 263525 w 166"/>
                  <a:gd name="T31" fmla="*/ 19050 h 280"/>
                  <a:gd name="T32" fmla="*/ 260350 w 166"/>
                  <a:gd name="T33" fmla="*/ 25400 h 280"/>
                  <a:gd name="T34" fmla="*/ 254000 w 166"/>
                  <a:gd name="T35" fmla="*/ 28575 h 280"/>
                  <a:gd name="T36" fmla="*/ 9525 w 166"/>
                  <a:gd name="T37" fmla="*/ 28575 h 280"/>
                  <a:gd name="T38" fmla="*/ 9525 w 166"/>
                  <a:gd name="T39" fmla="*/ 28575 h 280"/>
                  <a:gd name="T40" fmla="*/ 3175 w 166"/>
                  <a:gd name="T41" fmla="*/ 25400 h 280"/>
                  <a:gd name="T42" fmla="*/ 0 w 166"/>
                  <a:gd name="T43" fmla="*/ 19050 h 280"/>
                  <a:gd name="T44" fmla="*/ 0 w 166"/>
                  <a:gd name="T45" fmla="*/ 0 h 2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280"/>
                  <a:gd name="T71" fmla="*/ 166 w 166"/>
                  <a:gd name="T72" fmla="*/ 280 h 28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280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5" name="Freeform 16"/>
              <p:cNvSpPr>
                <a:spLocks noEditPoints="1"/>
              </p:cNvSpPr>
              <p:nvPr/>
            </p:nvSpPr>
            <p:spPr bwMode="auto">
              <a:xfrm>
                <a:off x="2135322" y="1557883"/>
                <a:ext cx="221270" cy="361415"/>
              </a:xfrm>
              <a:custGeom>
                <a:avLst/>
                <a:gdLst>
                  <a:gd name="T0" fmla="*/ 22225 w 138"/>
                  <a:gd name="T1" fmla="*/ 79375 h 228"/>
                  <a:gd name="T2" fmla="*/ 22225 w 138"/>
                  <a:gd name="T3" fmla="*/ 92075 h 228"/>
                  <a:gd name="T4" fmla="*/ 31750 w 138"/>
                  <a:gd name="T5" fmla="*/ 111125 h 228"/>
                  <a:gd name="T6" fmla="*/ 76200 w 138"/>
                  <a:gd name="T7" fmla="*/ 152400 h 228"/>
                  <a:gd name="T8" fmla="*/ 88900 w 138"/>
                  <a:gd name="T9" fmla="*/ 165100 h 228"/>
                  <a:gd name="T10" fmla="*/ 92075 w 138"/>
                  <a:gd name="T11" fmla="*/ 180975 h 228"/>
                  <a:gd name="T12" fmla="*/ 76200 w 138"/>
                  <a:gd name="T13" fmla="*/ 209550 h 228"/>
                  <a:gd name="T14" fmla="*/ 38100 w 138"/>
                  <a:gd name="T15" fmla="*/ 241300 h 228"/>
                  <a:gd name="T16" fmla="*/ 25400 w 138"/>
                  <a:gd name="T17" fmla="*/ 257175 h 228"/>
                  <a:gd name="T18" fmla="*/ 22225 w 138"/>
                  <a:gd name="T19" fmla="*/ 279400 h 228"/>
                  <a:gd name="T20" fmla="*/ 0 w 138"/>
                  <a:gd name="T21" fmla="*/ 361950 h 228"/>
                  <a:gd name="T22" fmla="*/ 0 w 138"/>
                  <a:gd name="T23" fmla="*/ 273050 h 228"/>
                  <a:gd name="T24" fmla="*/ 3175 w 138"/>
                  <a:gd name="T25" fmla="*/ 244475 h 228"/>
                  <a:gd name="T26" fmla="*/ 22225 w 138"/>
                  <a:gd name="T27" fmla="*/ 225425 h 228"/>
                  <a:gd name="T28" fmla="*/ 57150 w 138"/>
                  <a:gd name="T29" fmla="*/ 193675 h 228"/>
                  <a:gd name="T30" fmla="*/ 66675 w 138"/>
                  <a:gd name="T31" fmla="*/ 180975 h 228"/>
                  <a:gd name="T32" fmla="*/ 57150 w 138"/>
                  <a:gd name="T33" fmla="*/ 168275 h 228"/>
                  <a:gd name="T34" fmla="*/ 22225 w 138"/>
                  <a:gd name="T35" fmla="*/ 136525 h 228"/>
                  <a:gd name="T36" fmla="*/ 3175 w 138"/>
                  <a:gd name="T37" fmla="*/ 114300 h 228"/>
                  <a:gd name="T38" fmla="*/ 0 w 138"/>
                  <a:gd name="T39" fmla="*/ 88900 h 228"/>
                  <a:gd name="T40" fmla="*/ 22225 w 138"/>
                  <a:gd name="T41" fmla="*/ 0 h 228"/>
                  <a:gd name="T42" fmla="*/ 196850 w 138"/>
                  <a:gd name="T43" fmla="*/ 361950 h 228"/>
                  <a:gd name="T44" fmla="*/ 196850 w 138"/>
                  <a:gd name="T45" fmla="*/ 279400 h 228"/>
                  <a:gd name="T46" fmla="*/ 193675 w 138"/>
                  <a:gd name="T47" fmla="*/ 257175 h 228"/>
                  <a:gd name="T48" fmla="*/ 180975 w 138"/>
                  <a:gd name="T49" fmla="*/ 241300 h 228"/>
                  <a:gd name="T50" fmla="*/ 142875 w 138"/>
                  <a:gd name="T51" fmla="*/ 209550 h 228"/>
                  <a:gd name="T52" fmla="*/ 127000 w 138"/>
                  <a:gd name="T53" fmla="*/ 180975 h 228"/>
                  <a:gd name="T54" fmla="*/ 130175 w 138"/>
                  <a:gd name="T55" fmla="*/ 165100 h 228"/>
                  <a:gd name="T56" fmla="*/ 180975 w 138"/>
                  <a:gd name="T57" fmla="*/ 120650 h 228"/>
                  <a:gd name="T58" fmla="*/ 187325 w 138"/>
                  <a:gd name="T59" fmla="*/ 111125 h 228"/>
                  <a:gd name="T60" fmla="*/ 196850 w 138"/>
                  <a:gd name="T61" fmla="*/ 92075 h 228"/>
                  <a:gd name="T62" fmla="*/ 196850 w 138"/>
                  <a:gd name="T63" fmla="*/ 0 h 228"/>
                  <a:gd name="T64" fmla="*/ 219075 w 138"/>
                  <a:gd name="T65" fmla="*/ 88900 h 228"/>
                  <a:gd name="T66" fmla="*/ 219075 w 138"/>
                  <a:gd name="T67" fmla="*/ 104775 h 228"/>
                  <a:gd name="T68" fmla="*/ 209550 w 138"/>
                  <a:gd name="T69" fmla="*/ 127000 h 228"/>
                  <a:gd name="T70" fmla="*/ 161925 w 138"/>
                  <a:gd name="T71" fmla="*/ 168275 h 228"/>
                  <a:gd name="T72" fmla="*/ 155575 w 138"/>
                  <a:gd name="T73" fmla="*/ 174625 h 228"/>
                  <a:gd name="T74" fmla="*/ 155575 w 138"/>
                  <a:gd name="T75" fmla="*/ 187325 h 228"/>
                  <a:gd name="T76" fmla="*/ 196850 w 138"/>
                  <a:gd name="T77" fmla="*/ 225425 h 228"/>
                  <a:gd name="T78" fmla="*/ 209550 w 138"/>
                  <a:gd name="T79" fmla="*/ 234950 h 228"/>
                  <a:gd name="T80" fmla="*/ 219075 w 138"/>
                  <a:gd name="T81" fmla="*/ 257175 h 228"/>
                  <a:gd name="T82" fmla="*/ 219075 w 138"/>
                  <a:gd name="T83" fmla="*/ 361950 h 22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8"/>
                  <a:gd name="T127" fmla="*/ 0 h 228"/>
                  <a:gd name="T128" fmla="*/ 138 w 138"/>
                  <a:gd name="T129" fmla="*/ 228 h 22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8" h="22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6" name="Freeform 17"/>
              <p:cNvSpPr/>
              <p:nvPr/>
            </p:nvSpPr>
            <p:spPr bwMode="auto">
              <a:xfrm>
                <a:off x="2171242" y="1666881"/>
                <a:ext cx="149429" cy="252417"/>
              </a:xfrm>
              <a:custGeom>
                <a:avLst/>
                <a:gdLst>
                  <a:gd name="T0" fmla="*/ 0 w 94"/>
                  <a:gd name="T1" fmla="*/ 254000 h 160"/>
                  <a:gd name="T2" fmla="*/ 76200 w 94"/>
                  <a:gd name="T3" fmla="*/ 254000 h 160"/>
                  <a:gd name="T4" fmla="*/ 149225 w 94"/>
                  <a:gd name="T5" fmla="*/ 254000 h 160"/>
                  <a:gd name="T6" fmla="*/ 149225 w 94"/>
                  <a:gd name="T7" fmla="*/ 212725 h 160"/>
                  <a:gd name="T8" fmla="*/ 92075 w 94"/>
                  <a:gd name="T9" fmla="*/ 155575 h 160"/>
                  <a:gd name="T10" fmla="*/ 92075 w 94"/>
                  <a:gd name="T11" fmla="*/ 155575 h 160"/>
                  <a:gd name="T12" fmla="*/ 85725 w 94"/>
                  <a:gd name="T13" fmla="*/ 149225 h 160"/>
                  <a:gd name="T14" fmla="*/ 82550 w 94"/>
                  <a:gd name="T15" fmla="*/ 142875 h 160"/>
                  <a:gd name="T16" fmla="*/ 82550 w 94"/>
                  <a:gd name="T17" fmla="*/ 123825 h 160"/>
                  <a:gd name="T18" fmla="*/ 82550 w 94"/>
                  <a:gd name="T19" fmla="*/ 69850 h 160"/>
                  <a:gd name="T20" fmla="*/ 82550 w 94"/>
                  <a:gd name="T21" fmla="*/ 69850 h 160"/>
                  <a:gd name="T22" fmla="*/ 82550 w 94"/>
                  <a:gd name="T23" fmla="*/ 60325 h 160"/>
                  <a:gd name="T24" fmla="*/ 85725 w 94"/>
                  <a:gd name="T25" fmla="*/ 50800 h 160"/>
                  <a:gd name="T26" fmla="*/ 98425 w 94"/>
                  <a:gd name="T27" fmla="*/ 34925 h 160"/>
                  <a:gd name="T28" fmla="*/ 120650 w 94"/>
                  <a:gd name="T29" fmla="*/ 15875 h 160"/>
                  <a:gd name="T30" fmla="*/ 120650 w 94"/>
                  <a:gd name="T31" fmla="*/ 15875 h 160"/>
                  <a:gd name="T32" fmla="*/ 130175 w 94"/>
                  <a:gd name="T33" fmla="*/ 9525 h 160"/>
                  <a:gd name="T34" fmla="*/ 139700 w 94"/>
                  <a:gd name="T35" fmla="*/ 0 h 160"/>
                  <a:gd name="T36" fmla="*/ 76200 w 94"/>
                  <a:gd name="T37" fmla="*/ 0 h 160"/>
                  <a:gd name="T38" fmla="*/ 9525 w 94"/>
                  <a:gd name="T39" fmla="*/ 0 h 160"/>
                  <a:gd name="T40" fmla="*/ 9525 w 94"/>
                  <a:gd name="T41" fmla="*/ 0 h 160"/>
                  <a:gd name="T42" fmla="*/ 19050 w 94"/>
                  <a:gd name="T43" fmla="*/ 9525 h 160"/>
                  <a:gd name="T44" fmla="*/ 28575 w 94"/>
                  <a:gd name="T45" fmla="*/ 15875 h 160"/>
                  <a:gd name="T46" fmla="*/ 50800 w 94"/>
                  <a:gd name="T47" fmla="*/ 34925 h 160"/>
                  <a:gd name="T48" fmla="*/ 50800 w 94"/>
                  <a:gd name="T49" fmla="*/ 34925 h 160"/>
                  <a:gd name="T50" fmla="*/ 60325 w 94"/>
                  <a:gd name="T51" fmla="*/ 50800 h 160"/>
                  <a:gd name="T52" fmla="*/ 66675 w 94"/>
                  <a:gd name="T53" fmla="*/ 60325 h 160"/>
                  <a:gd name="T54" fmla="*/ 66675 w 94"/>
                  <a:gd name="T55" fmla="*/ 69850 h 160"/>
                  <a:gd name="T56" fmla="*/ 66675 w 94"/>
                  <a:gd name="T57" fmla="*/ 123825 h 160"/>
                  <a:gd name="T58" fmla="*/ 66675 w 94"/>
                  <a:gd name="T59" fmla="*/ 123825 h 160"/>
                  <a:gd name="T60" fmla="*/ 66675 w 94"/>
                  <a:gd name="T61" fmla="*/ 142875 h 160"/>
                  <a:gd name="T62" fmla="*/ 63500 w 94"/>
                  <a:gd name="T63" fmla="*/ 149225 h 160"/>
                  <a:gd name="T64" fmla="*/ 60325 w 94"/>
                  <a:gd name="T65" fmla="*/ 155575 h 160"/>
                  <a:gd name="T66" fmla="*/ 0 w 94"/>
                  <a:gd name="T67" fmla="*/ 212725 h 160"/>
                  <a:gd name="T68" fmla="*/ 0 w 94"/>
                  <a:gd name="T69" fmla="*/ 254000 h 1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4"/>
                  <a:gd name="T106" fmla="*/ 0 h 160"/>
                  <a:gd name="T107" fmla="*/ 94 w 94"/>
                  <a:gd name="T108" fmla="*/ 160 h 1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4" h="160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</p:grpSp>
      </p:grpSp>
      <p:cxnSp>
        <p:nvCxnSpPr>
          <p:cNvPr id="39" name="直接连接符 38"/>
          <p:cNvCxnSpPr/>
          <p:nvPr/>
        </p:nvCxnSpPr>
        <p:spPr>
          <a:xfrm rot="5400000">
            <a:off x="3508693" y="3577590"/>
            <a:ext cx="360363" cy="1588"/>
          </a:xfrm>
          <a:prstGeom prst="line">
            <a:avLst/>
          </a:prstGeom>
          <a:ln w="28575">
            <a:solidFill>
              <a:srgbClr val="004E9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139"/>
          <p:cNvGrpSpPr/>
          <p:nvPr/>
        </p:nvGrpSpPr>
        <p:grpSpPr bwMode="auto">
          <a:xfrm>
            <a:off x="3103874" y="1245944"/>
            <a:ext cx="432048" cy="432048"/>
            <a:chOff x="5764782" y="4003135"/>
            <a:chExt cx="714189" cy="712471"/>
          </a:xfrm>
          <a:solidFill>
            <a:srgbClr val="00577E"/>
          </a:solidFill>
        </p:grpSpPr>
        <p:sp>
          <p:nvSpPr>
            <p:cNvPr id="8" name="Donut 34"/>
            <p:cNvSpPr>
              <a:spLocks noChangeArrowheads="1"/>
            </p:cNvSpPr>
            <p:nvPr/>
          </p:nvSpPr>
          <p:spPr bwMode="auto">
            <a:xfrm>
              <a:off x="5764782" y="4003135"/>
              <a:ext cx="714189" cy="712471"/>
            </a:xfrm>
            <a:custGeom>
              <a:avLst/>
              <a:gdLst>
                <a:gd name="T0" fmla="*/ 356616 w 713232"/>
                <a:gd name="T1" fmla="*/ 0 h 713232"/>
                <a:gd name="T2" fmla="*/ 104450 w 713232"/>
                <a:gd name="T3" fmla="*/ 104450 h 713232"/>
                <a:gd name="T4" fmla="*/ 0 w 713232"/>
                <a:gd name="T5" fmla="*/ 356616 h 713232"/>
                <a:gd name="T6" fmla="*/ 104450 w 713232"/>
                <a:gd name="T7" fmla="*/ 608782 h 713232"/>
                <a:gd name="T8" fmla="*/ 356616 w 713232"/>
                <a:gd name="T9" fmla="*/ 713232 h 713232"/>
                <a:gd name="T10" fmla="*/ 608782 w 713232"/>
                <a:gd name="T11" fmla="*/ 608782 h 713232"/>
                <a:gd name="T12" fmla="*/ 713232 w 713232"/>
                <a:gd name="T13" fmla="*/ 356616 h 713232"/>
                <a:gd name="T14" fmla="*/ 608782 w 713232"/>
                <a:gd name="T15" fmla="*/ 104450 h 713232"/>
                <a:gd name="T16" fmla="*/ 17694720 60000 65536"/>
                <a:gd name="T17" fmla="*/ 17694720 60000 65536"/>
                <a:gd name="T18" fmla="*/ 11796480 60000 65536"/>
                <a:gd name="T19" fmla="*/ 5898240 60000 65536"/>
                <a:gd name="T20" fmla="*/ 5898240 60000 65536"/>
                <a:gd name="T21" fmla="*/ 5898240 60000 65536"/>
                <a:gd name="T22" fmla="*/ 0 60000 65536"/>
                <a:gd name="T23" fmla="*/ 17694720 60000 65536"/>
                <a:gd name="T24" fmla="*/ 104450 w 713232"/>
                <a:gd name="T25" fmla="*/ 104450 h 713232"/>
                <a:gd name="T26" fmla="*/ 608782 w 713232"/>
                <a:gd name="T27" fmla="*/ 608782 h 7132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13232" h="713232">
                  <a:moveTo>
                    <a:pt x="0" y="356616"/>
                  </a:moveTo>
                  <a:lnTo>
                    <a:pt x="-1" y="356615"/>
                  </a:lnTo>
                  <a:cubicBezTo>
                    <a:pt x="0" y="159662"/>
                    <a:pt x="159662" y="0"/>
                    <a:pt x="356616" y="0"/>
                  </a:cubicBezTo>
                  <a:cubicBezTo>
                    <a:pt x="356616" y="-1"/>
                    <a:pt x="356616" y="0"/>
                    <a:pt x="356616" y="0"/>
                  </a:cubicBezTo>
                  <a:lnTo>
                    <a:pt x="356617" y="-1"/>
                  </a:lnTo>
                  <a:cubicBezTo>
                    <a:pt x="553570" y="0"/>
                    <a:pt x="713233" y="159662"/>
                    <a:pt x="713233" y="356616"/>
                  </a:cubicBezTo>
                  <a:cubicBezTo>
                    <a:pt x="713233" y="356616"/>
                    <a:pt x="713232" y="356616"/>
                    <a:pt x="713232" y="356616"/>
                  </a:cubicBezTo>
                  <a:lnTo>
                    <a:pt x="713233" y="356617"/>
                  </a:lnTo>
                  <a:cubicBezTo>
                    <a:pt x="713233" y="553570"/>
                    <a:pt x="553570" y="713232"/>
                    <a:pt x="356617" y="713232"/>
                  </a:cubicBezTo>
                  <a:cubicBezTo>
                    <a:pt x="159663" y="713232"/>
                    <a:pt x="0" y="553570"/>
                    <a:pt x="0" y="356616"/>
                  </a:cubicBezTo>
                  <a:close/>
                  <a:moveTo>
                    <a:pt x="85467" y="356616"/>
                  </a:moveTo>
                  <a:lnTo>
                    <a:pt x="85466" y="356615"/>
                  </a:lnTo>
                  <a:cubicBezTo>
                    <a:pt x="85466" y="506367"/>
                    <a:pt x="206864" y="627765"/>
                    <a:pt x="356615" y="627765"/>
                  </a:cubicBezTo>
                  <a:lnTo>
                    <a:pt x="356616" y="627764"/>
                  </a:lnTo>
                  <a:cubicBezTo>
                    <a:pt x="506367" y="627764"/>
                    <a:pt x="627765" y="506367"/>
                    <a:pt x="627765" y="356616"/>
                  </a:cubicBezTo>
                  <a:cubicBezTo>
                    <a:pt x="627765" y="206864"/>
                    <a:pt x="506367" y="85467"/>
                    <a:pt x="356616" y="85467"/>
                  </a:cubicBezTo>
                  <a:lnTo>
                    <a:pt x="356616" y="85466"/>
                  </a:lnTo>
                  <a:cubicBezTo>
                    <a:pt x="206864" y="85466"/>
                    <a:pt x="85466" y="206864"/>
                    <a:pt x="85466" y="356615"/>
                  </a:cubicBezTo>
                  <a:close/>
                </a:path>
              </a:pathLst>
            </a:custGeom>
            <a:grpFill/>
            <a:ln w="9525">
              <a:noFill/>
              <a:miter lim="800000"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9" name="Gruppe 344"/>
            <p:cNvGrpSpPr/>
            <p:nvPr/>
          </p:nvGrpSpPr>
          <p:grpSpPr bwMode="auto">
            <a:xfrm>
              <a:off x="6014164" y="4178333"/>
              <a:ext cx="215428" cy="362076"/>
              <a:chOff x="2113770" y="1516292"/>
              <a:chExt cx="264374" cy="444598"/>
            </a:xfrm>
            <a:grpFill/>
          </p:grpSpPr>
          <p:sp>
            <p:nvSpPr>
              <p:cNvPr id="10" name="Freeform 15"/>
              <p:cNvSpPr>
                <a:spLocks noEditPoints="1"/>
              </p:cNvSpPr>
              <p:nvPr/>
            </p:nvSpPr>
            <p:spPr bwMode="auto">
              <a:xfrm>
                <a:off x="2113770" y="1516292"/>
                <a:ext cx="264374" cy="444598"/>
              </a:xfrm>
              <a:custGeom>
                <a:avLst/>
                <a:gdLst>
                  <a:gd name="T0" fmla="*/ 0 w 166"/>
                  <a:gd name="T1" fmla="*/ 444500 h 280"/>
                  <a:gd name="T2" fmla="*/ 263525 w 166"/>
                  <a:gd name="T3" fmla="*/ 444500 h 280"/>
                  <a:gd name="T4" fmla="*/ 263525 w 166"/>
                  <a:gd name="T5" fmla="*/ 425450 h 280"/>
                  <a:gd name="T6" fmla="*/ 263525 w 166"/>
                  <a:gd name="T7" fmla="*/ 425450 h 280"/>
                  <a:gd name="T8" fmla="*/ 260350 w 166"/>
                  <a:gd name="T9" fmla="*/ 419100 h 280"/>
                  <a:gd name="T10" fmla="*/ 254000 w 166"/>
                  <a:gd name="T11" fmla="*/ 415925 h 280"/>
                  <a:gd name="T12" fmla="*/ 9525 w 166"/>
                  <a:gd name="T13" fmla="*/ 415925 h 280"/>
                  <a:gd name="T14" fmla="*/ 9525 w 166"/>
                  <a:gd name="T15" fmla="*/ 415925 h 280"/>
                  <a:gd name="T16" fmla="*/ 3175 w 166"/>
                  <a:gd name="T17" fmla="*/ 419100 h 280"/>
                  <a:gd name="T18" fmla="*/ 0 w 166"/>
                  <a:gd name="T19" fmla="*/ 425450 h 280"/>
                  <a:gd name="T20" fmla="*/ 0 w 166"/>
                  <a:gd name="T21" fmla="*/ 444500 h 280"/>
                  <a:gd name="T22" fmla="*/ 0 w 166"/>
                  <a:gd name="T23" fmla="*/ 444500 h 280"/>
                  <a:gd name="T24" fmla="*/ 0 w 166"/>
                  <a:gd name="T25" fmla="*/ 0 h 280"/>
                  <a:gd name="T26" fmla="*/ 263525 w 166"/>
                  <a:gd name="T27" fmla="*/ 0 h 280"/>
                  <a:gd name="T28" fmla="*/ 263525 w 166"/>
                  <a:gd name="T29" fmla="*/ 19050 h 280"/>
                  <a:gd name="T30" fmla="*/ 263525 w 166"/>
                  <a:gd name="T31" fmla="*/ 19050 h 280"/>
                  <a:gd name="T32" fmla="*/ 260350 w 166"/>
                  <a:gd name="T33" fmla="*/ 25400 h 280"/>
                  <a:gd name="T34" fmla="*/ 254000 w 166"/>
                  <a:gd name="T35" fmla="*/ 28575 h 280"/>
                  <a:gd name="T36" fmla="*/ 9525 w 166"/>
                  <a:gd name="T37" fmla="*/ 28575 h 280"/>
                  <a:gd name="T38" fmla="*/ 9525 w 166"/>
                  <a:gd name="T39" fmla="*/ 28575 h 280"/>
                  <a:gd name="T40" fmla="*/ 3175 w 166"/>
                  <a:gd name="T41" fmla="*/ 25400 h 280"/>
                  <a:gd name="T42" fmla="*/ 0 w 166"/>
                  <a:gd name="T43" fmla="*/ 19050 h 280"/>
                  <a:gd name="T44" fmla="*/ 0 w 166"/>
                  <a:gd name="T45" fmla="*/ 0 h 2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280"/>
                  <a:gd name="T71" fmla="*/ 166 w 166"/>
                  <a:gd name="T72" fmla="*/ 280 h 28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280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1" name="Freeform 16"/>
              <p:cNvSpPr>
                <a:spLocks noEditPoints="1"/>
              </p:cNvSpPr>
              <p:nvPr/>
            </p:nvSpPr>
            <p:spPr bwMode="auto">
              <a:xfrm>
                <a:off x="2135322" y="1557883"/>
                <a:ext cx="221270" cy="361415"/>
              </a:xfrm>
              <a:custGeom>
                <a:avLst/>
                <a:gdLst>
                  <a:gd name="T0" fmla="*/ 22225 w 138"/>
                  <a:gd name="T1" fmla="*/ 79375 h 228"/>
                  <a:gd name="T2" fmla="*/ 22225 w 138"/>
                  <a:gd name="T3" fmla="*/ 92075 h 228"/>
                  <a:gd name="T4" fmla="*/ 31750 w 138"/>
                  <a:gd name="T5" fmla="*/ 111125 h 228"/>
                  <a:gd name="T6" fmla="*/ 76200 w 138"/>
                  <a:gd name="T7" fmla="*/ 152400 h 228"/>
                  <a:gd name="T8" fmla="*/ 88900 w 138"/>
                  <a:gd name="T9" fmla="*/ 165100 h 228"/>
                  <a:gd name="T10" fmla="*/ 92075 w 138"/>
                  <a:gd name="T11" fmla="*/ 180975 h 228"/>
                  <a:gd name="T12" fmla="*/ 76200 w 138"/>
                  <a:gd name="T13" fmla="*/ 209550 h 228"/>
                  <a:gd name="T14" fmla="*/ 38100 w 138"/>
                  <a:gd name="T15" fmla="*/ 241300 h 228"/>
                  <a:gd name="T16" fmla="*/ 25400 w 138"/>
                  <a:gd name="T17" fmla="*/ 257175 h 228"/>
                  <a:gd name="T18" fmla="*/ 22225 w 138"/>
                  <a:gd name="T19" fmla="*/ 279400 h 228"/>
                  <a:gd name="T20" fmla="*/ 0 w 138"/>
                  <a:gd name="T21" fmla="*/ 361950 h 228"/>
                  <a:gd name="T22" fmla="*/ 0 w 138"/>
                  <a:gd name="T23" fmla="*/ 273050 h 228"/>
                  <a:gd name="T24" fmla="*/ 3175 w 138"/>
                  <a:gd name="T25" fmla="*/ 244475 h 228"/>
                  <a:gd name="T26" fmla="*/ 22225 w 138"/>
                  <a:gd name="T27" fmla="*/ 225425 h 228"/>
                  <a:gd name="T28" fmla="*/ 57150 w 138"/>
                  <a:gd name="T29" fmla="*/ 193675 h 228"/>
                  <a:gd name="T30" fmla="*/ 66675 w 138"/>
                  <a:gd name="T31" fmla="*/ 180975 h 228"/>
                  <a:gd name="T32" fmla="*/ 57150 w 138"/>
                  <a:gd name="T33" fmla="*/ 168275 h 228"/>
                  <a:gd name="T34" fmla="*/ 22225 w 138"/>
                  <a:gd name="T35" fmla="*/ 136525 h 228"/>
                  <a:gd name="T36" fmla="*/ 3175 w 138"/>
                  <a:gd name="T37" fmla="*/ 114300 h 228"/>
                  <a:gd name="T38" fmla="*/ 0 w 138"/>
                  <a:gd name="T39" fmla="*/ 88900 h 228"/>
                  <a:gd name="T40" fmla="*/ 22225 w 138"/>
                  <a:gd name="T41" fmla="*/ 0 h 228"/>
                  <a:gd name="T42" fmla="*/ 196850 w 138"/>
                  <a:gd name="T43" fmla="*/ 361950 h 228"/>
                  <a:gd name="T44" fmla="*/ 196850 w 138"/>
                  <a:gd name="T45" fmla="*/ 279400 h 228"/>
                  <a:gd name="T46" fmla="*/ 193675 w 138"/>
                  <a:gd name="T47" fmla="*/ 257175 h 228"/>
                  <a:gd name="T48" fmla="*/ 180975 w 138"/>
                  <a:gd name="T49" fmla="*/ 241300 h 228"/>
                  <a:gd name="T50" fmla="*/ 142875 w 138"/>
                  <a:gd name="T51" fmla="*/ 209550 h 228"/>
                  <a:gd name="T52" fmla="*/ 127000 w 138"/>
                  <a:gd name="T53" fmla="*/ 180975 h 228"/>
                  <a:gd name="T54" fmla="*/ 130175 w 138"/>
                  <a:gd name="T55" fmla="*/ 165100 h 228"/>
                  <a:gd name="T56" fmla="*/ 180975 w 138"/>
                  <a:gd name="T57" fmla="*/ 120650 h 228"/>
                  <a:gd name="T58" fmla="*/ 187325 w 138"/>
                  <a:gd name="T59" fmla="*/ 111125 h 228"/>
                  <a:gd name="T60" fmla="*/ 196850 w 138"/>
                  <a:gd name="T61" fmla="*/ 92075 h 228"/>
                  <a:gd name="T62" fmla="*/ 196850 w 138"/>
                  <a:gd name="T63" fmla="*/ 0 h 228"/>
                  <a:gd name="T64" fmla="*/ 219075 w 138"/>
                  <a:gd name="T65" fmla="*/ 88900 h 228"/>
                  <a:gd name="T66" fmla="*/ 219075 w 138"/>
                  <a:gd name="T67" fmla="*/ 104775 h 228"/>
                  <a:gd name="T68" fmla="*/ 209550 w 138"/>
                  <a:gd name="T69" fmla="*/ 127000 h 228"/>
                  <a:gd name="T70" fmla="*/ 161925 w 138"/>
                  <a:gd name="T71" fmla="*/ 168275 h 228"/>
                  <a:gd name="T72" fmla="*/ 155575 w 138"/>
                  <a:gd name="T73" fmla="*/ 174625 h 228"/>
                  <a:gd name="T74" fmla="*/ 155575 w 138"/>
                  <a:gd name="T75" fmla="*/ 187325 h 228"/>
                  <a:gd name="T76" fmla="*/ 196850 w 138"/>
                  <a:gd name="T77" fmla="*/ 225425 h 228"/>
                  <a:gd name="T78" fmla="*/ 209550 w 138"/>
                  <a:gd name="T79" fmla="*/ 234950 h 228"/>
                  <a:gd name="T80" fmla="*/ 219075 w 138"/>
                  <a:gd name="T81" fmla="*/ 257175 h 228"/>
                  <a:gd name="T82" fmla="*/ 219075 w 138"/>
                  <a:gd name="T83" fmla="*/ 361950 h 22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8"/>
                  <a:gd name="T127" fmla="*/ 0 h 228"/>
                  <a:gd name="T128" fmla="*/ 138 w 138"/>
                  <a:gd name="T129" fmla="*/ 228 h 22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8" h="22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2" name="Freeform 17"/>
              <p:cNvSpPr/>
              <p:nvPr/>
            </p:nvSpPr>
            <p:spPr bwMode="auto">
              <a:xfrm>
                <a:off x="2171242" y="1666881"/>
                <a:ext cx="149429" cy="252417"/>
              </a:xfrm>
              <a:custGeom>
                <a:avLst/>
                <a:gdLst>
                  <a:gd name="T0" fmla="*/ 0 w 94"/>
                  <a:gd name="T1" fmla="*/ 254000 h 160"/>
                  <a:gd name="T2" fmla="*/ 76200 w 94"/>
                  <a:gd name="T3" fmla="*/ 254000 h 160"/>
                  <a:gd name="T4" fmla="*/ 149225 w 94"/>
                  <a:gd name="T5" fmla="*/ 254000 h 160"/>
                  <a:gd name="T6" fmla="*/ 149225 w 94"/>
                  <a:gd name="T7" fmla="*/ 212725 h 160"/>
                  <a:gd name="T8" fmla="*/ 92075 w 94"/>
                  <a:gd name="T9" fmla="*/ 155575 h 160"/>
                  <a:gd name="T10" fmla="*/ 92075 w 94"/>
                  <a:gd name="T11" fmla="*/ 155575 h 160"/>
                  <a:gd name="T12" fmla="*/ 85725 w 94"/>
                  <a:gd name="T13" fmla="*/ 149225 h 160"/>
                  <a:gd name="T14" fmla="*/ 82550 w 94"/>
                  <a:gd name="T15" fmla="*/ 142875 h 160"/>
                  <a:gd name="T16" fmla="*/ 82550 w 94"/>
                  <a:gd name="T17" fmla="*/ 123825 h 160"/>
                  <a:gd name="T18" fmla="*/ 82550 w 94"/>
                  <a:gd name="T19" fmla="*/ 69850 h 160"/>
                  <a:gd name="T20" fmla="*/ 82550 w 94"/>
                  <a:gd name="T21" fmla="*/ 69850 h 160"/>
                  <a:gd name="T22" fmla="*/ 82550 w 94"/>
                  <a:gd name="T23" fmla="*/ 60325 h 160"/>
                  <a:gd name="T24" fmla="*/ 85725 w 94"/>
                  <a:gd name="T25" fmla="*/ 50800 h 160"/>
                  <a:gd name="T26" fmla="*/ 98425 w 94"/>
                  <a:gd name="T27" fmla="*/ 34925 h 160"/>
                  <a:gd name="T28" fmla="*/ 120650 w 94"/>
                  <a:gd name="T29" fmla="*/ 15875 h 160"/>
                  <a:gd name="T30" fmla="*/ 120650 w 94"/>
                  <a:gd name="T31" fmla="*/ 15875 h 160"/>
                  <a:gd name="T32" fmla="*/ 130175 w 94"/>
                  <a:gd name="T33" fmla="*/ 9525 h 160"/>
                  <a:gd name="T34" fmla="*/ 139700 w 94"/>
                  <a:gd name="T35" fmla="*/ 0 h 160"/>
                  <a:gd name="T36" fmla="*/ 76200 w 94"/>
                  <a:gd name="T37" fmla="*/ 0 h 160"/>
                  <a:gd name="T38" fmla="*/ 9525 w 94"/>
                  <a:gd name="T39" fmla="*/ 0 h 160"/>
                  <a:gd name="T40" fmla="*/ 9525 w 94"/>
                  <a:gd name="T41" fmla="*/ 0 h 160"/>
                  <a:gd name="T42" fmla="*/ 19050 w 94"/>
                  <a:gd name="T43" fmla="*/ 9525 h 160"/>
                  <a:gd name="T44" fmla="*/ 28575 w 94"/>
                  <a:gd name="T45" fmla="*/ 15875 h 160"/>
                  <a:gd name="T46" fmla="*/ 50800 w 94"/>
                  <a:gd name="T47" fmla="*/ 34925 h 160"/>
                  <a:gd name="T48" fmla="*/ 50800 w 94"/>
                  <a:gd name="T49" fmla="*/ 34925 h 160"/>
                  <a:gd name="T50" fmla="*/ 60325 w 94"/>
                  <a:gd name="T51" fmla="*/ 50800 h 160"/>
                  <a:gd name="T52" fmla="*/ 66675 w 94"/>
                  <a:gd name="T53" fmla="*/ 60325 h 160"/>
                  <a:gd name="T54" fmla="*/ 66675 w 94"/>
                  <a:gd name="T55" fmla="*/ 69850 h 160"/>
                  <a:gd name="T56" fmla="*/ 66675 w 94"/>
                  <a:gd name="T57" fmla="*/ 123825 h 160"/>
                  <a:gd name="T58" fmla="*/ 66675 w 94"/>
                  <a:gd name="T59" fmla="*/ 123825 h 160"/>
                  <a:gd name="T60" fmla="*/ 66675 w 94"/>
                  <a:gd name="T61" fmla="*/ 142875 h 160"/>
                  <a:gd name="T62" fmla="*/ 63500 w 94"/>
                  <a:gd name="T63" fmla="*/ 149225 h 160"/>
                  <a:gd name="T64" fmla="*/ 60325 w 94"/>
                  <a:gd name="T65" fmla="*/ 155575 h 160"/>
                  <a:gd name="T66" fmla="*/ 0 w 94"/>
                  <a:gd name="T67" fmla="*/ 212725 h 160"/>
                  <a:gd name="T68" fmla="*/ 0 w 94"/>
                  <a:gd name="T69" fmla="*/ 254000 h 1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4"/>
                  <a:gd name="T106" fmla="*/ 0 h 160"/>
                  <a:gd name="T107" fmla="*/ 94 w 94"/>
                  <a:gd name="T108" fmla="*/ 160 h 1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4" h="160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</p:grpSp>
      </p:grpSp>
      <p:grpSp>
        <p:nvGrpSpPr>
          <p:cNvPr id="4" name="Group 139"/>
          <p:cNvGrpSpPr/>
          <p:nvPr/>
        </p:nvGrpSpPr>
        <p:grpSpPr bwMode="auto">
          <a:xfrm>
            <a:off x="3129274" y="1945714"/>
            <a:ext cx="432048" cy="432048"/>
            <a:chOff x="5764782" y="4003135"/>
            <a:chExt cx="714189" cy="712471"/>
          </a:xfrm>
          <a:solidFill>
            <a:srgbClr val="00577E"/>
          </a:solidFill>
        </p:grpSpPr>
        <p:sp>
          <p:nvSpPr>
            <p:cNvPr id="5" name="Donut 34"/>
            <p:cNvSpPr>
              <a:spLocks noChangeArrowheads="1"/>
            </p:cNvSpPr>
            <p:nvPr/>
          </p:nvSpPr>
          <p:spPr bwMode="auto">
            <a:xfrm>
              <a:off x="5764782" y="4003135"/>
              <a:ext cx="714189" cy="712471"/>
            </a:xfrm>
            <a:custGeom>
              <a:avLst/>
              <a:gdLst>
                <a:gd name="T0" fmla="*/ 356616 w 713232"/>
                <a:gd name="T1" fmla="*/ 0 h 713232"/>
                <a:gd name="T2" fmla="*/ 104450 w 713232"/>
                <a:gd name="T3" fmla="*/ 104450 h 713232"/>
                <a:gd name="T4" fmla="*/ 0 w 713232"/>
                <a:gd name="T5" fmla="*/ 356616 h 713232"/>
                <a:gd name="T6" fmla="*/ 104450 w 713232"/>
                <a:gd name="T7" fmla="*/ 608782 h 713232"/>
                <a:gd name="T8" fmla="*/ 356616 w 713232"/>
                <a:gd name="T9" fmla="*/ 713232 h 713232"/>
                <a:gd name="T10" fmla="*/ 608782 w 713232"/>
                <a:gd name="T11" fmla="*/ 608782 h 713232"/>
                <a:gd name="T12" fmla="*/ 713232 w 713232"/>
                <a:gd name="T13" fmla="*/ 356616 h 713232"/>
                <a:gd name="T14" fmla="*/ 608782 w 713232"/>
                <a:gd name="T15" fmla="*/ 104450 h 713232"/>
                <a:gd name="T16" fmla="*/ 17694720 60000 65536"/>
                <a:gd name="T17" fmla="*/ 17694720 60000 65536"/>
                <a:gd name="T18" fmla="*/ 11796480 60000 65536"/>
                <a:gd name="T19" fmla="*/ 5898240 60000 65536"/>
                <a:gd name="T20" fmla="*/ 5898240 60000 65536"/>
                <a:gd name="T21" fmla="*/ 5898240 60000 65536"/>
                <a:gd name="T22" fmla="*/ 0 60000 65536"/>
                <a:gd name="T23" fmla="*/ 17694720 60000 65536"/>
                <a:gd name="T24" fmla="*/ 104450 w 713232"/>
                <a:gd name="T25" fmla="*/ 104450 h 713232"/>
                <a:gd name="T26" fmla="*/ 608782 w 713232"/>
                <a:gd name="T27" fmla="*/ 608782 h 7132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13232" h="713232">
                  <a:moveTo>
                    <a:pt x="0" y="356616"/>
                  </a:moveTo>
                  <a:lnTo>
                    <a:pt x="-1" y="356615"/>
                  </a:lnTo>
                  <a:cubicBezTo>
                    <a:pt x="0" y="159662"/>
                    <a:pt x="159662" y="0"/>
                    <a:pt x="356616" y="0"/>
                  </a:cubicBezTo>
                  <a:cubicBezTo>
                    <a:pt x="356616" y="-1"/>
                    <a:pt x="356616" y="0"/>
                    <a:pt x="356616" y="0"/>
                  </a:cubicBezTo>
                  <a:lnTo>
                    <a:pt x="356617" y="-1"/>
                  </a:lnTo>
                  <a:cubicBezTo>
                    <a:pt x="553570" y="0"/>
                    <a:pt x="713233" y="159662"/>
                    <a:pt x="713233" y="356616"/>
                  </a:cubicBezTo>
                  <a:cubicBezTo>
                    <a:pt x="713233" y="356616"/>
                    <a:pt x="713232" y="356616"/>
                    <a:pt x="713232" y="356616"/>
                  </a:cubicBezTo>
                  <a:lnTo>
                    <a:pt x="713233" y="356617"/>
                  </a:lnTo>
                  <a:cubicBezTo>
                    <a:pt x="713233" y="553570"/>
                    <a:pt x="553570" y="713232"/>
                    <a:pt x="356617" y="713232"/>
                  </a:cubicBezTo>
                  <a:cubicBezTo>
                    <a:pt x="159663" y="713232"/>
                    <a:pt x="0" y="553570"/>
                    <a:pt x="0" y="356616"/>
                  </a:cubicBezTo>
                  <a:close/>
                  <a:moveTo>
                    <a:pt x="85467" y="356616"/>
                  </a:moveTo>
                  <a:lnTo>
                    <a:pt x="85466" y="356615"/>
                  </a:lnTo>
                  <a:cubicBezTo>
                    <a:pt x="85466" y="506367"/>
                    <a:pt x="206864" y="627765"/>
                    <a:pt x="356615" y="627765"/>
                  </a:cubicBezTo>
                  <a:lnTo>
                    <a:pt x="356616" y="627764"/>
                  </a:lnTo>
                  <a:cubicBezTo>
                    <a:pt x="506367" y="627764"/>
                    <a:pt x="627765" y="506367"/>
                    <a:pt x="627765" y="356616"/>
                  </a:cubicBezTo>
                  <a:cubicBezTo>
                    <a:pt x="627765" y="206864"/>
                    <a:pt x="506367" y="85467"/>
                    <a:pt x="356616" y="85467"/>
                  </a:cubicBezTo>
                  <a:lnTo>
                    <a:pt x="356616" y="85466"/>
                  </a:lnTo>
                  <a:cubicBezTo>
                    <a:pt x="206864" y="85466"/>
                    <a:pt x="85466" y="206864"/>
                    <a:pt x="85466" y="356615"/>
                  </a:cubicBezTo>
                  <a:close/>
                </a:path>
              </a:pathLst>
            </a:custGeom>
            <a:grpFill/>
            <a:ln w="9525">
              <a:noFill/>
              <a:miter lim="800000"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7" name="Gruppe 344"/>
            <p:cNvGrpSpPr/>
            <p:nvPr/>
          </p:nvGrpSpPr>
          <p:grpSpPr bwMode="auto">
            <a:xfrm>
              <a:off x="6014164" y="4178333"/>
              <a:ext cx="215428" cy="362076"/>
              <a:chOff x="2113770" y="1516292"/>
              <a:chExt cx="264374" cy="444598"/>
            </a:xfrm>
            <a:grpFill/>
          </p:grpSpPr>
          <p:sp>
            <p:nvSpPr>
              <p:cNvPr id="16" name="Freeform 15"/>
              <p:cNvSpPr>
                <a:spLocks noEditPoints="1"/>
              </p:cNvSpPr>
              <p:nvPr/>
            </p:nvSpPr>
            <p:spPr bwMode="auto">
              <a:xfrm>
                <a:off x="2113770" y="1516292"/>
                <a:ext cx="264374" cy="444598"/>
              </a:xfrm>
              <a:custGeom>
                <a:avLst/>
                <a:gdLst>
                  <a:gd name="T0" fmla="*/ 0 w 166"/>
                  <a:gd name="T1" fmla="*/ 444500 h 280"/>
                  <a:gd name="T2" fmla="*/ 263525 w 166"/>
                  <a:gd name="T3" fmla="*/ 444500 h 280"/>
                  <a:gd name="T4" fmla="*/ 263525 w 166"/>
                  <a:gd name="T5" fmla="*/ 425450 h 280"/>
                  <a:gd name="T6" fmla="*/ 263525 w 166"/>
                  <a:gd name="T7" fmla="*/ 425450 h 280"/>
                  <a:gd name="T8" fmla="*/ 260350 w 166"/>
                  <a:gd name="T9" fmla="*/ 419100 h 280"/>
                  <a:gd name="T10" fmla="*/ 254000 w 166"/>
                  <a:gd name="T11" fmla="*/ 415925 h 280"/>
                  <a:gd name="T12" fmla="*/ 9525 w 166"/>
                  <a:gd name="T13" fmla="*/ 415925 h 280"/>
                  <a:gd name="T14" fmla="*/ 9525 w 166"/>
                  <a:gd name="T15" fmla="*/ 415925 h 280"/>
                  <a:gd name="T16" fmla="*/ 3175 w 166"/>
                  <a:gd name="T17" fmla="*/ 419100 h 280"/>
                  <a:gd name="T18" fmla="*/ 0 w 166"/>
                  <a:gd name="T19" fmla="*/ 425450 h 280"/>
                  <a:gd name="T20" fmla="*/ 0 w 166"/>
                  <a:gd name="T21" fmla="*/ 444500 h 280"/>
                  <a:gd name="T22" fmla="*/ 0 w 166"/>
                  <a:gd name="T23" fmla="*/ 444500 h 280"/>
                  <a:gd name="T24" fmla="*/ 0 w 166"/>
                  <a:gd name="T25" fmla="*/ 0 h 280"/>
                  <a:gd name="T26" fmla="*/ 263525 w 166"/>
                  <a:gd name="T27" fmla="*/ 0 h 280"/>
                  <a:gd name="T28" fmla="*/ 263525 w 166"/>
                  <a:gd name="T29" fmla="*/ 19050 h 280"/>
                  <a:gd name="T30" fmla="*/ 263525 w 166"/>
                  <a:gd name="T31" fmla="*/ 19050 h 280"/>
                  <a:gd name="T32" fmla="*/ 260350 w 166"/>
                  <a:gd name="T33" fmla="*/ 25400 h 280"/>
                  <a:gd name="T34" fmla="*/ 254000 w 166"/>
                  <a:gd name="T35" fmla="*/ 28575 h 280"/>
                  <a:gd name="T36" fmla="*/ 9525 w 166"/>
                  <a:gd name="T37" fmla="*/ 28575 h 280"/>
                  <a:gd name="T38" fmla="*/ 9525 w 166"/>
                  <a:gd name="T39" fmla="*/ 28575 h 280"/>
                  <a:gd name="T40" fmla="*/ 3175 w 166"/>
                  <a:gd name="T41" fmla="*/ 25400 h 280"/>
                  <a:gd name="T42" fmla="*/ 0 w 166"/>
                  <a:gd name="T43" fmla="*/ 19050 h 280"/>
                  <a:gd name="T44" fmla="*/ 0 w 166"/>
                  <a:gd name="T45" fmla="*/ 0 h 2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280"/>
                  <a:gd name="T71" fmla="*/ 166 w 166"/>
                  <a:gd name="T72" fmla="*/ 280 h 28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280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7" name="Freeform 16"/>
              <p:cNvSpPr>
                <a:spLocks noEditPoints="1"/>
              </p:cNvSpPr>
              <p:nvPr/>
            </p:nvSpPr>
            <p:spPr bwMode="auto">
              <a:xfrm>
                <a:off x="2135322" y="1557883"/>
                <a:ext cx="221270" cy="361415"/>
              </a:xfrm>
              <a:custGeom>
                <a:avLst/>
                <a:gdLst>
                  <a:gd name="T0" fmla="*/ 22225 w 138"/>
                  <a:gd name="T1" fmla="*/ 79375 h 228"/>
                  <a:gd name="T2" fmla="*/ 22225 w 138"/>
                  <a:gd name="T3" fmla="*/ 92075 h 228"/>
                  <a:gd name="T4" fmla="*/ 31750 w 138"/>
                  <a:gd name="T5" fmla="*/ 111125 h 228"/>
                  <a:gd name="T6" fmla="*/ 76200 w 138"/>
                  <a:gd name="T7" fmla="*/ 152400 h 228"/>
                  <a:gd name="T8" fmla="*/ 88900 w 138"/>
                  <a:gd name="T9" fmla="*/ 165100 h 228"/>
                  <a:gd name="T10" fmla="*/ 92075 w 138"/>
                  <a:gd name="T11" fmla="*/ 180975 h 228"/>
                  <a:gd name="T12" fmla="*/ 76200 w 138"/>
                  <a:gd name="T13" fmla="*/ 209550 h 228"/>
                  <a:gd name="T14" fmla="*/ 38100 w 138"/>
                  <a:gd name="T15" fmla="*/ 241300 h 228"/>
                  <a:gd name="T16" fmla="*/ 25400 w 138"/>
                  <a:gd name="T17" fmla="*/ 257175 h 228"/>
                  <a:gd name="T18" fmla="*/ 22225 w 138"/>
                  <a:gd name="T19" fmla="*/ 279400 h 228"/>
                  <a:gd name="T20" fmla="*/ 0 w 138"/>
                  <a:gd name="T21" fmla="*/ 361950 h 228"/>
                  <a:gd name="T22" fmla="*/ 0 w 138"/>
                  <a:gd name="T23" fmla="*/ 273050 h 228"/>
                  <a:gd name="T24" fmla="*/ 3175 w 138"/>
                  <a:gd name="T25" fmla="*/ 244475 h 228"/>
                  <a:gd name="T26" fmla="*/ 22225 w 138"/>
                  <a:gd name="T27" fmla="*/ 225425 h 228"/>
                  <a:gd name="T28" fmla="*/ 57150 w 138"/>
                  <a:gd name="T29" fmla="*/ 193675 h 228"/>
                  <a:gd name="T30" fmla="*/ 66675 w 138"/>
                  <a:gd name="T31" fmla="*/ 180975 h 228"/>
                  <a:gd name="T32" fmla="*/ 57150 w 138"/>
                  <a:gd name="T33" fmla="*/ 168275 h 228"/>
                  <a:gd name="T34" fmla="*/ 22225 w 138"/>
                  <a:gd name="T35" fmla="*/ 136525 h 228"/>
                  <a:gd name="T36" fmla="*/ 3175 w 138"/>
                  <a:gd name="T37" fmla="*/ 114300 h 228"/>
                  <a:gd name="T38" fmla="*/ 0 w 138"/>
                  <a:gd name="T39" fmla="*/ 88900 h 228"/>
                  <a:gd name="T40" fmla="*/ 22225 w 138"/>
                  <a:gd name="T41" fmla="*/ 0 h 228"/>
                  <a:gd name="T42" fmla="*/ 196850 w 138"/>
                  <a:gd name="T43" fmla="*/ 361950 h 228"/>
                  <a:gd name="T44" fmla="*/ 196850 w 138"/>
                  <a:gd name="T45" fmla="*/ 279400 h 228"/>
                  <a:gd name="T46" fmla="*/ 193675 w 138"/>
                  <a:gd name="T47" fmla="*/ 257175 h 228"/>
                  <a:gd name="T48" fmla="*/ 180975 w 138"/>
                  <a:gd name="T49" fmla="*/ 241300 h 228"/>
                  <a:gd name="T50" fmla="*/ 142875 w 138"/>
                  <a:gd name="T51" fmla="*/ 209550 h 228"/>
                  <a:gd name="T52" fmla="*/ 127000 w 138"/>
                  <a:gd name="T53" fmla="*/ 180975 h 228"/>
                  <a:gd name="T54" fmla="*/ 130175 w 138"/>
                  <a:gd name="T55" fmla="*/ 165100 h 228"/>
                  <a:gd name="T56" fmla="*/ 180975 w 138"/>
                  <a:gd name="T57" fmla="*/ 120650 h 228"/>
                  <a:gd name="T58" fmla="*/ 187325 w 138"/>
                  <a:gd name="T59" fmla="*/ 111125 h 228"/>
                  <a:gd name="T60" fmla="*/ 196850 w 138"/>
                  <a:gd name="T61" fmla="*/ 92075 h 228"/>
                  <a:gd name="T62" fmla="*/ 196850 w 138"/>
                  <a:gd name="T63" fmla="*/ 0 h 228"/>
                  <a:gd name="T64" fmla="*/ 219075 w 138"/>
                  <a:gd name="T65" fmla="*/ 88900 h 228"/>
                  <a:gd name="T66" fmla="*/ 219075 w 138"/>
                  <a:gd name="T67" fmla="*/ 104775 h 228"/>
                  <a:gd name="T68" fmla="*/ 209550 w 138"/>
                  <a:gd name="T69" fmla="*/ 127000 h 228"/>
                  <a:gd name="T70" fmla="*/ 161925 w 138"/>
                  <a:gd name="T71" fmla="*/ 168275 h 228"/>
                  <a:gd name="T72" fmla="*/ 155575 w 138"/>
                  <a:gd name="T73" fmla="*/ 174625 h 228"/>
                  <a:gd name="T74" fmla="*/ 155575 w 138"/>
                  <a:gd name="T75" fmla="*/ 187325 h 228"/>
                  <a:gd name="T76" fmla="*/ 196850 w 138"/>
                  <a:gd name="T77" fmla="*/ 225425 h 228"/>
                  <a:gd name="T78" fmla="*/ 209550 w 138"/>
                  <a:gd name="T79" fmla="*/ 234950 h 228"/>
                  <a:gd name="T80" fmla="*/ 219075 w 138"/>
                  <a:gd name="T81" fmla="*/ 257175 h 228"/>
                  <a:gd name="T82" fmla="*/ 219075 w 138"/>
                  <a:gd name="T83" fmla="*/ 361950 h 22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8"/>
                  <a:gd name="T127" fmla="*/ 0 h 228"/>
                  <a:gd name="T128" fmla="*/ 138 w 138"/>
                  <a:gd name="T129" fmla="*/ 228 h 22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8" h="22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2171242" y="1666881"/>
                <a:ext cx="149429" cy="252417"/>
              </a:xfrm>
              <a:custGeom>
                <a:avLst/>
                <a:gdLst>
                  <a:gd name="T0" fmla="*/ 0 w 94"/>
                  <a:gd name="T1" fmla="*/ 254000 h 160"/>
                  <a:gd name="T2" fmla="*/ 76200 w 94"/>
                  <a:gd name="T3" fmla="*/ 254000 h 160"/>
                  <a:gd name="T4" fmla="*/ 149225 w 94"/>
                  <a:gd name="T5" fmla="*/ 254000 h 160"/>
                  <a:gd name="T6" fmla="*/ 149225 w 94"/>
                  <a:gd name="T7" fmla="*/ 212725 h 160"/>
                  <a:gd name="T8" fmla="*/ 92075 w 94"/>
                  <a:gd name="T9" fmla="*/ 155575 h 160"/>
                  <a:gd name="T10" fmla="*/ 92075 w 94"/>
                  <a:gd name="T11" fmla="*/ 155575 h 160"/>
                  <a:gd name="T12" fmla="*/ 85725 w 94"/>
                  <a:gd name="T13" fmla="*/ 149225 h 160"/>
                  <a:gd name="T14" fmla="*/ 82550 w 94"/>
                  <a:gd name="T15" fmla="*/ 142875 h 160"/>
                  <a:gd name="T16" fmla="*/ 82550 w 94"/>
                  <a:gd name="T17" fmla="*/ 123825 h 160"/>
                  <a:gd name="T18" fmla="*/ 82550 w 94"/>
                  <a:gd name="T19" fmla="*/ 69850 h 160"/>
                  <a:gd name="T20" fmla="*/ 82550 w 94"/>
                  <a:gd name="T21" fmla="*/ 69850 h 160"/>
                  <a:gd name="T22" fmla="*/ 82550 w 94"/>
                  <a:gd name="T23" fmla="*/ 60325 h 160"/>
                  <a:gd name="T24" fmla="*/ 85725 w 94"/>
                  <a:gd name="T25" fmla="*/ 50800 h 160"/>
                  <a:gd name="T26" fmla="*/ 98425 w 94"/>
                  <a:gd name="T27" fmla="*/ 34925 h 160"/>
                  <a:gd name="T28" fmla="*/ 120650 w 94"/>
                  <a:gd name="T29" fmla="*/ 15875 h 160"/>
                  <a:gd name="T30" fmla="*/ 120650 w 94"/>
                  <a:gd name="T31" fmla="*/ 15875 h 160"/>
                  <a:gd name="T32" fmla="*/ 130175 w 94"/>
                  <a:gd name="T33" fmla="*/ 9525 h 160"/>
                  <a:gd name="T34" fmla="*/ 139700 w 94"/>
                  <a:gd name="T35" fmla="*/ 0 h 160"/>
                  <a:gd name="T36" fmla="*/ 76200 w 94"/>
                  <a:gd name="T37" fmla="*/ 0 h 160"/>
                  <a:gd name="T38" fmla="*/ 9525 w 94"/>
                  <a:gd name="T39" fmla="*/ 0 h 160"/>
                  <a:gd name="T40" fmla="*/ 9525 w 94"/>
                  <a:gd name="T41" fmla="*/ 0 h 160"/>
                  <a:gd name="T42" fmla="*/ 19050 w 94"/>
                  <a:gd name="T43" fmla="*/ 9525 h 160"/>
                  <a:gd name="T44" fmla="*/ 28575 w 94"/>
                  <a:gd name="T45" fmla="*/ 15875 h 160"/>
                  <a:gd name="T46" fmla="*/ 50800 w 94"/>
                  <a:gd name="T47" fmla="*/ 34925 h 160"/>
                  <a:gd name="T48" fmla="*/ 50800 w 94"/>
                  <a:gd name="T49" fmla="*/ 34925 h 160"/>
                  <a:gd name="T50" fmla="*/ 60325 w 94"/>
                  <a:gd name="T51" fmla="*/ 50800 h 160"/>
                  <a:gd name="T52" fmla="*/ 66675 w 94"/>
                  <a:gd name="T53" fmla="*/ 60325 h 160"/>
                  <a:gd name="T54" fmla="*/ 66675 w 94"/>
                  <a:gd name="T55" fmla="*/ 69850 h 160"/>
                  <a:gd name="T56" fmla="*/ 66675 w 94"/>
                  <a:gd name="T57" fmla="*/ 123825 h 160"/>
                  <a:gd name="T58" fmla="*/ 66675 w 94"/>
                  <a:gd name="T59" fmla="*/ 123825 h 160"/>
                  <a:gd name="T60" fmla="*/ 66675 w 94"/>
                  <a:gd name="T61" fmla="*/ 142875 h 160"/>
                  <a:gd name="T62" fmla="*/ 63500 w 94"/>
                  <a:gd name="T63" fmla="*/ 149225 h 160"/>
                  <a:gd name="T64" fmla="*/ 60325 w 94"/>
                  <a:gd name="T65" fmla="*/ 155575 h 160"/>
                  <a:gd name="T66" fmla="*/ 0 w 94"/>
                  <a:gd name="T67" fmla="*/ 212725 h 160"/>
                  <a:gd name="T68" fmla="*/ 0 w 94"/>
                  <a:gd name="T69" fmla="*/ 254000 h 1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4"/>
                  <a:gd name="T106" fmla="*/ 0 h 160"/>
                  <a:gd name="T107" fmla="*/ 94 w 94"/>
                  <a:gd name="T108" fmla="*/ 160 h 1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4" h="160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</p:grpSp>
      </p:grpSp>
      <p:sp>
        <p:nvSpPr>
          <p:cNvPr id="31" name="五边形 30"/>
          <p:cNvSpPr/>
          <p:nvPr/>
        </p:nvSpPr>
        <p:spPr>
          <a:xfrm flipV="1">
            <a:off x="971233" y="4011930"/>
            <a:ext cx="2103438" cy="549275"/>
          </a:xfrm>
          <a:prstGeom prst="homePlate">
            <a:avLst/>
          </a:prstGeom>
          <a:gradFill>
            <a:gsLst>
              <a:gs pos="1000">
                <a:srgbClr val="004B76"/>
              </a:gs>
              <a:gs pos="50000">
                <a:srgbClr val="03587D"/>
              </a:gs>
              <a:gs pos="100000">
                <a:srgbClr val="0C4A66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1979295" y="4065905"/>
            <a:ext cx="9283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8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sym typeface="+mn-ea"/>
              </a:rPr>
              <a:t>Part 5</a:t>
            </a:r>
            <a:endParaRPr lang="en-US" altLang="zh-CN" sz="18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cs typeface="Impact" panose="020B0806030902050204" pitchFamily="34" charset="0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55560" y="195580"/>
            <a:ext cx="1158240" cy="399415"/>
          </a:xfrm>
          <a:prstGeom prst="rect">
            <a:avLst/>
          </a:prstGeom>
        </p:spPr>
      </p:pic>
      <p:grpSp>
        <p:nvGrpSpPr>
          <p:cNvPr id="46" name="Group 139"/>
          <p:cNvGrpSpPr/>
          <p:nvPr/>
        </p:nvGrpSpPr>
        <p:grpSpPr bwMode="auto">
          <a:xfrm>
            <a:off x="3138164" y="4070424"/>
            <a:ext cx="432048" cy="432048"/>
            <a:chOff x="5764782" y="4003135"/>
            <a:chExt cx="714189" cy="712471"/>
          </a:xfrm>
          <a:solidFill>
            <a:srgbClr val="00577E"/>
          </a:solidFill>
        </p:grpSpPr>
        <p:sp>
          <p:nvSpPr>
            <p:cNvPr id="48" name="Donut 34"/>
            <p:cNvSpPr>
              <a:spLocks noChangeArrowheads="1"/>
            </p:cNvSpPr>
            <p:nvPr/>
          </p:nvSpPr>
          <p:spPr bwMode="auto">
            <a:xfrm>
              <a:off x="5764782" y="4003135"/>
              <a:ext cx="714189" cy="712471"/>
            </a:xfrm>
            <a:custGeom>
              <a:avLst/>
              <a:gdLst>
                <a:gd name="T0" fmla="*/ 356616 w 713232"/>
                <a:gd name="T1" fmla="*/ 0 h 713232"/>
                <a:gd name="T2" fmla="*/ 104450 w 713232"/>
                <a:gd name="T3" fmla="*/ 104450 h 713232"/>
                <a:gd name="T4" fmla="*/ 0 w 713232"/>
                <a:gd name="T5" fmla="*/ 356616 h 713232"/>
                <a:gd name="T6" fmla="*/ 104450 w 713232"/>
                <a:gd name="T7" fmla="*/ 608782 h 713232"/>
                <a:gd name="T8" fmla="*/ 356616 w 713232"/>
                <a:gd name="T9" fmla="*/ 713232 h 713232"/>
                <a:gd name="T10" fmla="*/ 608782 w 713232"/>
                <a:gd name="T11" fmla="*/ 608782 h 713232"/>
                <a:gd name="T12" fmla="*/ 713232 w 713232"/>
                <a:gd name="T13" fmla="*/ 356616 h 713232"/>
                <a:gd name="T14" fmla="*/ 608782 w 713232"/>
                <a:gd name="T15" fmla="*/ 104450 h 713232"/>
                <a:gd name="T16" fmla="*/ 17694720 60000 65536"/>
                <a:gd name="T17" fmla="*/ 17694720 60000 65536"/>
                <a:gd name="T18" fmla="*/ 11796480 60000 65536"/>
                <a:gd name="T19" fmla="*/ 5898240 60000 65536"/>
                <a:gd name="T20" fmla="*/ 5898240 60000 65536"/>
                <a:gd name="T21" fmla="*/ 5898240 60000 65536"/>
                <a:gd name="T22" fmla="*/ 0 60000 65536"/>
                <a:gd name="T23" fmla="*/ 17694720 60000 65536"/>
                <a:gd name="T24" fmla="*/ 104450 w 713232"/>
                <a:gd name="T25" fmla="*/ 104450 h 713232"/>
                <a:gd name="T26" fmla="*/ 608782 w 713232"/>
                <a:gd name="T27" fmla="*/ 608782 h 71323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13232" h="713232">
                  <a:moveTo>
                    <a:pt x="0" y="356616"/>
                  </a:moveTo>
                  <a:lnTo>
                    <a:pt x="-1" y="356615"/>
                  </a:lnTo>
                  <a:cubicBezTo>
                    <a:pt x="0" y="159662"/>
                    <a:pt x="159662" y="0"/>
                    <a:pt x="356616" y="0"/>
                  </a:cubicBezTo>
                  <a:cubicBezTo>
                    <a:pt x="356616" y="-1"/>
                    <a:pt x="356616" y="0"/>
                    <a:pt x="356616" y="0"/>
                  </a:cubicBezTo>
                  <a:lnTo>
                    <a:pt x="356617" y="-1"/>
                  </a:lnTo>
                  <a:cubicBezTo>
                    <a:pt x="553570" y="0"/>
                    <a:pt x="713233" y="159662"/>
                    <a:pt x="713233" y="356616"/>
                  </a:cubicBezTo>
                  <a:cubicBezTo>
                    <a:pt x="713233" y="356616"/>
                    <a:pt x="713232" y="356616"/>
                    <a:pt x="713232" y="356616"/>
                  </a:cubicBezTo>
                  <a:lnTo>
                    <a:pt x="713233" y="356617"/>
                  </a:lnTo>
                  <a:cubicBezTo>
                    <a:pt x="713233" y="553570"/>
                    <a:pt x="553570" y="713232"/>
                    <a:pt x="356617" y="713232"/>
                  </a:cubicBezTo>
                  <a:cubicBezTo>
                    <a:pt x="159663" y="713232"/>
                    <a:pt x="0" y="553570"/>
                    <a:pt x="0" y="356616"/>
                  </a:cubicBezTo>
                  <a:close/>
                  <a:moveTo>
                    <a:pt x="85467" y="356616"/>
                  </a:moveTo>
                  <a:lnTo>
                    <a:pt x="85466" y="356615"/>
                  </a:lnTo>
                  <a:cubicBezTo>
                    <a:pt x="85466" y="506367"/>
                    <a:pt x="206864" y="627765"/>
                    <a:pt x="356615" y="627765"/>
                  </a:cubicBezTo>
                  <a:lnTo>
                    <a:pt x="356616" y="627764"/>
                  </a:lnTo>
                  <a:cubicBezTo>
                    <a:pt x="506367" y="627764"/>
                    <a:pt x="627765" y="506367"/>
                    <a:pt x="627765" y="356616"/>
                  </a:cubicBezTo>
                  <a:cubicBezTo>
                    <a:pt x="627765" y="206864"/>
                    <a:pt x="506367" y="85467"/>
                    <a:pt x="356616" y="85467"/>
                  </a:cubicBezTo>
                  <a:lnTo>
                    <a:pt x="356616" y="85466"/>
                  </a:lnTo>
                  <a:cubicBezTo>
                    <a:pt x="206864" y="85466"/>
                    <a:pt x="85466" y="206864"/>
                    <a:pt x="85466" y="356615"/>
                  </a:cubicBezTo>
                  <a:close/>
                </a:path>
              </a:pathLst>
            </a:custGeom>
            <a:grpFill/>
            <a:ln w="9525">
              <a:noFill/>
              <a:miter lim="800000"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  <p:grpSp>
          <p:nvGrpSpPr>
            <p:cNvPr id="53" name="Gruppe 344"/>
            <p:cNvGrpSpPr/>
            <p:nvPr/>
          </p:nvGrpSpPr>
          <p:grpSpPr bwMode="auto">
            <a:xfrm>
              <a:off x="6014164" y="4178333"/>
              <a:ext cx="215428" cy="362076"/>
              <a:chOff x="2113770" y="1516292"/>
              <a:chExt cx="264374" cy="444598"/>
            </a:xfrm>
            <a:grpFill/>
          </p:grpSpPr>
          <p:sp>
            <p:nvSpPr>
              <p:cNvPr id="54" name="Freeform 15"/>
              <p:cNvSpPr>
                <a:spLocks noEditPoints="1"/>
              </p:cNvSpPr>
              <p:nvPr/>
            </p:nvSpPr>
            <p:spPr bwMode="auto">
              <a:xfrm>
                <a:off x="2113770" y="1516292"/>
                <a:ext cx="264374" cy="444598"/>
              </a:xfrm>
              <a:custGeom>
                <a:avLst/>
                <a:gdLst>
                  <a:gd name="T0" fmla="*/ 0 w 166"/>
                  <a:gd name="T1" fmla="*/ 444500 h 280"/>
                  <a:gd name="T2" fmla="*/ 263525 w 166"/>
                  <a:gd name="T3" fmla="*/ 444500 h 280"/>
                  <a:gd name="T4" fmla="*/ 263525 w 166"/>
                  <a:gd name="T5" fmla="*/ 425450 h 280"/>
                  <a:gd name="T6" fmla="*/ 263525 w 166"/>
                  <a:gd name="T7" fmla="*/ 425450 h 280"/>
                  <a:gd name="T8" fmla="*/ 260350 w 166"/>
                  <a:gd name="T9" fmla="*/ 419100 h 280"/>
                  <a:gd name="T10" fmla="*/ 254000 w 166"/>
                  <a:gd name="T11" fmla="*/ 415925 h 280"/>
                  <a:gd name="T12" fmla="*/ 9525 w 166"/>
                  <a:gd name="T13" fmla="*/ 415925 h 280"/>
                  <a:gd name="T14" fmla="*/ 9525 w 166"/>
                  <a:gd name="T15" fmla="*/ 415925 h 280"/>
                  <a:gd name="T16" fmla="*/ 3175 w 166"/>
                  <a:gd name="T17" fmla="*/ 419100 h 280"/>
                  <a:gd name="T18" fmla="*/ 0 w 166"/>
                  <a:gd name="T19" fmla="*/ 425450 h 280"/>
                  <a:gd name="T20" fmla="*/ 0 w 166"/>
                  <a:gd name="T21" fmla="*/ 444500 h 280"/>
                  <a:gd name="T22" fmla="*/ 0 w 166"/>
                  <a:gd name="T23" fmla="*/ 444500 h 280"/>
                  <a:gd name="T24" fmla="*/ 0 w 166"/>
                  <a:gd name="T25" fmla="*/ 0 h 280"/>
                  <a:gd name="T26" fmla="*/ 263525 w 166"/>
                  <a:gd name="T27" fmla="*/ 0 h 280"/>
                  <a:gd name="T28" fmla="*/ 263525 w 166"/>
                  <a:gd name="T29" fmla="*/ 19050 h 280"/>
                  <a:gd name="T30" fmla="*/ 263525 w 166"/>
                  <a:gd name="T31" fmla="*/ 19050 h 280"/>
                  <a:gd name="T32" fmla="*/ 260350 w 166"/>
                  <a:gd name="T33" fmla="*/ 25400 h 280"/>
                  <a:gd name="T34" fmla="*/ 254000 w 166"/>
                  <a:gd name="T35" fmla="*/ 28575 h 280"/>
                  <a:gd name="T36" fmla="*/ 9525 w 166"/>
                  <a:gd name="T37" fmla="*/ 28575 h 280"/>
                  <a:gd name="T38" fmla="*/ 9525 w 166"/>
                  <a:gd name="T39" fmla="*/ 28575 h 280"/>
                  <a:gd name="T40" fmla="*/ 3175 w 166"/>
                  <a:gd name="T41" fmla="*/ 25400 h 280"/>
                  <a:gd name="T42" fmla="*/ 0 w 166"/>
                  <a:gd name="T43" fmla="*/ 19050 h 280"/>
                  <a:gd name="T44" fmla="*/ 0 w 166"/>
                  <a:gd name="T45" fmla="*/ 0 h 280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66"/>
                  <a:gd name="T70" fmla="*/ 0 h 280"/>
                  <a:gd name="T71" fmla="*/ 166 w 166"/>
                  <a:gd name="T72" fmla="*/ 280 h 280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66" h="280">
                    <a:moveTo>
                      <a:pt x="0" y="280"/>
                    </a:moveTo>
                    <a:lnTo>
                      <a:pt x="166" y="280"/>
                    </a:lnTo>
                    <a:lnTo>
                      <a:pt x="166" y="268"/>
                    </a:lnTo>
                    <a:lnTo>
                      <a:pt x="164" y="264"/>
                    </a:lnTo>
                    <a:lnTo>
                      <a:pt x="160" y="262"/>
                    </a:lnTo>
                    <a:lnTo>
                      <a:pt x="6" y="262"/>
                    </a:lnTo>
                    <a:lnTo>
                      <a:pt x="2" y="264"/>
                    </a:lnTo>
                    <a:lnTo>
                      <a:pt x="0" y="268"/>
                    </a:lnTo>
                    <a:lnTo>
                      <a:pt x="0" y="280"/>
                    </a:lnTo>
                    <a:close/>
                    <a:moveTo>
                      <a:pt x="0" y="0"/>
                    </a:moveTo>
                    <a:lnTo>
                      <a:pt x="166" y="0"/>
                    </a:lnTo>
                    <a:lnTo>
                      <a:pt x="166" y="12"/>
                    </a:lnTo>
                    <a:lnTo>
                      <a:pt x="164" y="16"/>
                    </a:lnTo>
                    <a:lnTo>
                      <a:pt x="160" y="18"/>
                    </a:lnTo>
                    <a:lnTo>
                      <a:pt x="6" y="18"/>
                    </a:lnTo>
                    <a:lnTo>
                      <a:pt x="2" y="16"/>
                    </a:lnTo>
                    <a:lnTo>
                      <a:pt x="0" y="1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5" name="Freeform 16"/>
              <p:cNvSpPr>
                <a:spLocks noEditPoints="1"/>
              </p:cNvSpPr>
              <p:nvPr/>
            </p:nvSpPr>
            <p:spPr bwMode="auto">
              <a:xfrm>
                <a:off x="2135322" y="1557883"/>
                <a:ext cx="221270" cy="361415"/>
              </a:xfrm>
              <a:custGeom>
                <a:avLst/>
                <a:gdLst>
                  <a:gd name="T0" fmla="*/ 22225 w 138"/>
                  <a:gd name="T1" fmla="*/ 79375 h 228"/>
                  <a:gd name="T2" fmla="*/ 22225 w 138"/>
                  <a:gd name="T3" fmla="*/ 92075 h 228"/>
                  <a:gd name="T4" fmla="*/ 31750 w 138"/>
                  <a:gd name="T5" fmla="*/ 111125 h 228"/>
                  <a:gd name="T6" fmla="*/ 76200 w 138"/>
                  <a:gd name="T7" fmla="*/ 152400 h 228"/>
                  <a:gd name="T8" fmla="*/ 88900 w 138"/>
                  <a:gd name="T9" fmla="*/ 165100 h 228"/>
                  <a:gd name="T10" fmla="*/ 92075 w 138"/>
                  <a:gd name="T11" fmla="*/ 180975 h 228"/>
                  <a:gd name="T12" fmla="*/ 76200 w 138"/>
                  <a:gd name="T13" fmla="*/ 209550 h 228"/>
                  <a:gd name="T14" fmla="*/ 38100 w 138"/>
                  <a:gd name="T15" fmla="*/ 241300 h 228"/>
                  <a:gd name="T16" fmla="*/ 25400 w 138"/>
                  <a:gd name="T17" fmla="*/ 257175 h 228"/>
                  <a:gd name="T18" fmla="*/ 22225 w 138"/>
                  <a:gd name="T19" fmla="*/ 279400 h 228"/>
                  <a:gd name="T20" fmla="*/ 0 w 138"/>
                  <a:gd name="T21" fmla="*/ 361950 h 228"/>
                  <a:gd name="T22" fmla="*/ 0 w 138"/>
                  <a:gd name="T23" fmla="*/ 273050 h 228"/>
                  <a:gd name="T24" fmla="*/ 3175 w 138"/>
                  <a:gd name="T25" fmla="*/ 244475 h 228"/>
                  <a:gd name="T26" fmla="*/ 22225 w 138"/>
                  <a:gd name="T27" fmla="*/ 225425 h 228"/>
                  <a:gd name="T28" fmla="*/ 57150 w 138"/>
                  <a:gd name="T29" fmla="*/ 193675 h 228"/>
                  <a:gd name="T30" fmla="*/ 66675 w 138"/>
                  <a:gd name="T31" fmla="*/ 180975 h 228"/>
                  <a:gd name="T32" fmla="*/ 57150 w 138"/>
                  <a:gd name="T33" fmla="*/ 168275 h 228"/>
                  <a:gd name="T34" fmla="*/ 22225 w 138"/>
                  <a:gd name="T35" fmla="*/ 136525 h 228"/>
                  <a:gd name="T36" fmla="*/ 3175 w 138"/>
                  <a:gd name="T37" fmla="*/ 114300 h 228"/>
                  <a:gd name="T38" fmla="*/ 0 w 138"/>
                  <a:gd name="T39" fmla="*/ 88900 h 228"/>
                  <a:gd name="T40" fmla="*/ 22225 w 138"/>
                  <a:gd name="T41" fmla="*/ 0 h 228"/>
                  <a:gd name="T42" fmla="*/ 196850 w 138"/>
                  <a:gd name="T43" fmla="*/ 361950 h 228"/>
                  <a:gd name="T44" fmla="*/ 196850 w 138"/>
                  <a:gd name="T45" fmla="*/ 279400 h 228"/>
                  <a:gd name="T46" fmla="*/ 193675 w 138"/>
                  <a:gd name="T47" fmla="*/ 257175 h 228"/>
                  <a:gd name="T48" fmla="*/ 180975 w 138"/>
                  <a:gd name="T49" fmla="*/ 241300 h 228"/>
                  <a:gd name="T50" fmla="*/ 142875 w 138"/>
                  <a:gd name="T51" fmla="*/ 209550 h 228"/>
                  <a:gd name="T52" fmla="*/ 127000 w 138"/>
                  <a:gd name="T53" fmla="*/ 180975 h 228"/>
                  <a:gd name="T54" fmla="*/ 130175 w 138"/>
                  <a:gd name="T55" fmla="*/ 165100 h 228"/>
                  <a:gd name="T56" fmla="*/ 180975 w 138"/>
                  <a:gd name="T57" fmla="*/ 120650 h 228"/>
                  <a:gd name="T58" fmla="*/ 187325 w 138"/>
                  <a:gd name="T59" fmla="*/ 111125 h 228"/>
                  <a:gd name="T60" fmla="*/ 196850 w 138"/>
                  <a:gd name="T61" fmla="*/ 92075 h 228"/>
                  <a:gd name="T62" fmla="*/ 196850 w 138"/>
                  <a:gd name="T63" fmla="*/ 0 h 228"/>
                  <a:gd name="T64" fmla="*/ 219075 w 138"/>
                  <a:gd name="T65" fmla="*/ 88900 h 228"/>
                  <a:gd name="T66" fmla="*/ 219075 w 138"/>
                  <a:gd name="T67" fmla="*/ 104775 h 228"/>
                  <a:gd name="T68" fmla="*/ 209550 w 138"/>
                  <a:gd name="T69" fmla="*/ 127000 h 228"/>
                  <a:gd name="T70" fmla="*/ 161925 w 138"/>
                  <a:gd name="T71" fmla="*/ 168275 h 228"/>
                  <a:gd name="T72" fmla="*/ 155575 w 138"/>
                  <a:gd name="T73" fmla="*/ 174625 h 228"/>
                  <a:gd name="T74" fmla="*/ 155575 w 138"/>
                  <a:gd name="T75" fmla="*/ 187325 h 228"/>
                  <a:gd name="T76" fmla="*/ 196850 w 138"/>
                  <a:gd name="T77" fmla="*/ 225425 h 228"/>
                  <a:gd name="T78" fmla="*/ 209550 w 138"/>
                  <a:gd name="T79" fmla="*/ 234950 h 228"/>
                  <a:gd name="T80" fmla="*/ 219075 w 138"/>
                  <a:gd name="T81" fmla="*/ 257175 h 228"/>
                  <a:gd name="T82" fmla="*/ 219075 w 138"/>
                  <a:gd name="T83" fmla="*/ 361950 h 228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138"/>
                  <a:gd name="T127" fmla="*/ 0 h 228"/>
                  <a:gd name="T128" fmla="*/ 138 w 138"/>
                  <a:gd name="T129" fmla="*/ 228 h 228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138" h="228">
                    <a:moveTo>
                      <a:pt x="14" y="0"/>
                    </a:moveTo>
                    <a:lnTo>
                      <a:pt x="14" y="50"/>
                    </a:lnTo>
                    <a:lnTo>
                      <a:pt x="14" y="58"/>
                    </a:lnTo>
                    <a:lnTo>
                      <a:pt x="16" y="66"/>
                    </a:lnTo>
                    <a:lnTo>
                      <a:pt x="20" y="70"/>
                    </a:lnTo>
                    <a:lnTo>
                      <a:pt x="24" y="76"/>
                    </a:lnTo>
                    <a:lnTo>
                      <a:pt x="48" y="96"/>
                    </a:lnTo>
                    <a:lnTo>
                      <a:pt x="56" y="104"/>
                    </a:lnTo>
                    <a:lnTo>
                      <a:pt x="58" y="110"/>
                    </a:lnTo>
                    <a:lnTo>
                      <a:pt x="58" y="114"/>
                    </a:lnTo>
                    <a:lnTo>
                      <a:pt x="56" y="122"/>
                    </a:lnTo>
                    <a:lnTo>
                      <a:pt x="48" y="132"/>
                    </a:lnTo>
                    <a:lnTo>
                      <a:pt x="24" y="152"/>
                    </a:lnTo>
                    <a:lnTo>
                      <a:pt x="20" y="156"/>
                    </a:lnTo>
                    <a:lnTo>
                      <a:pt x="16" y="162"/>
                    </a:lnTo>
                    <a:lnTo>
                      <a:pt x="14" y="168"/>
                    </a:lnTo>
                    <a:lnTo>
                      <a:pt x="14" y="176"/>
                    </a:lnTo>
                    <a:lnTo>
                      <a:pt x="14" y="228"/>
                    </a:lnTo>
                    <a:lnTo>
                      <a:pt x="0" y="228"/>
                    </a:lnTo>
                    <a:lnTo>
                      <a:pt x="0" y="172"/>
                    </a:lnTo>
                    <a:lnTo>
                      <a:pt x="0" y="162"/>
                    </a:lnTo>
                    <a:lnTo>
                      <a:pt x="2" y="154"/>
                    </a:lnTo>
                    <a:lnTo>
                      <a:pt x="8" y="148"/>
                    </a:lnTo>
                    <a:lnTo>
                      <a:pt x="14" y="142"/>
                    </a:lnTo>
                    <a:lnTo>
                      <a:pt x="36" y="122"/>
                    </a:lnTo>
                    <a:lnTo>
                      <a:pt x="40" y="118"/>
                    </a:lnTo>
                    <a:lnTo>
                      <a:pt x="42" y="114"/>
                    </a:lnTo>
                    <a:lnTo>
                      <a:pt x="40" y="110"/>
                    </a:lnTo>
                    <a:lnTo>
                      <a:pt x="36" y="106"/>
                    </a:lnTo>
                    <a:lnTo>
                      <a:pt x="14" y="86"/>
                    </a:lnTo>
                    <a:lnTo>
                      <a:pt x="8" y="80"/>
                    </a:lnTo>
                    <a:lnTo>
                      <a:pt x="2" y="72"/>
                    </a:lnTo>
                    <a:lnTo>
                      <a:pt x="0" y="66"/>
                    </a:lnTo>
                    <a:lnTo>
                      <a:pt x="0" y="56"/>
                    </a:lnTo>
                    <a:lnTo>
                      <a:pt x="0" y="0"/>
                    </a:lnTo>
                    <a:lnTo>
                      <a:pt x="14" y="0"/>
                    </a:lnTo>
                    <a:close/>
                    <a:moveTo>
                      <a:pt x="124" y="228"/>
                    </a:moveTo>
                    <a:lnTo>
                      <a:pt x="124" y="176"/>
                    </a:lnTo>
                    <a:lnTo>
                      <a:pt x="124" y="168"/>
                    </a:lnTo>
                    <a:lnTo>
                      <a:pt x="122" y="162"/>
                    </a:lnTo>
                    <a:lnTo>
                      <a:pt x="118" y="156"/>
                    </a:lnTo>
                    <a:lnTo>
                      <a:pt x="114" y="152"/>
                    </a:lnTo>
                    <a:lnTo>
                      <a:pt x="90" y="132"/>
                    </a:lnTo>
                    <a:lnTo>
                      <a:pt x="82" y="122"/>
                    </a:lnTo>
                    <a:lnTo>
                      <a:pt x="80" y="114"/>
                    </a:lnTo>
                    <a:lnTo>
                      <a:pt x="80" y="110"/>
                    </a:lnTo>
                    <a:lnTo>
                      <a:pt x="82" y="104"/>
                    </a:lnTo>
                    <a:lnTo>
                      <a:pt x="90" y="96"/>
                    </a:lnTo>
                    <a:lnTo>
                      <a:pt x="114" y="76"/>
                    </a:lnTo>
                    <a:lnTo>
                      <a:pt x="118" y="70"/>
                    </a:lnTo>
                    <a:lnTo>
                      <a:pt x="122" y="66"/>
                    </a:lnTo>
                    <a:lnTo>
                      <a:pt x="124" y="58"/>
                    </a:lnTo>
                    <a:lnTo>
                      <a:pt x="124" y="50"/>
                    </a:lnTo>
                    <a:lnTo>
                      <a:pt x="124" y="0"/>
                    </a:lnTo>
                    <a:lnTo>
                      <a:pt x="138" y="0"/>
                    </a:lnTo>
                    <a:lnTo>
                      <a:pt x="138" y="56"/>
                    </a:lnTo>
                    <a:lnTo>
                      <a:pt x="138" y="66"/>
                    </a:lnTo>
                    <a:lnTo>
                      <a:pt x="136" y="72"/>
                    </a:lnTo>
                    <a:lnTo>
                      <a:pt x="132" y="80"/>
                    </a:lnTo>
                    <a:lnTo>
                      <a:pt x="124" y="86"/>
                    </a:lnTo>
                    <a:lnTo>
                      <a:pt x="102" y="106"/>
                    </a:lnTo>
                    <a:lnTo>
                      <a:pt x="98" y="110"/>
                    </a:lnTo>
                    <a:lnTo>
                      <a:pt x="96" y="114"/>
                    </a:lnTo>
                    <a:lnTo>
                      <a:pt x="98" y="118"/>
                    </a:lnTo>
                    <a:lnTo>
                      <a:pt x="102" y="122"/>
                    </a:lnTo>
                    <a:lnTo>
                      <a:pt x="124" y="142"/>
                    </a:lnTo>
                    <a:lnTo>
                      <a:pt x="132" y="148"/>
                    </a:lnTo>
                    <a:lnTo>
                      <a:pt x="136" y="154"/>
                    </a:lnTo>
                    <a:lnTo>
                      <a:pt x="138" y="162"/>
                    </a:lnTo>
                    <a:lnTo>
                      <a:pt x="138" y="172"/>
                    </a:lnTo>
                    <a:lnTo>
                      <a:pt x="138" y="228"/>
                    </a:lnTo>
                    <a:lnTo>
                      <a:pt x="124" y="228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56" name="Freeform 17"/>
              <p:cNvSpPr/>
              <p:nvPr/>
            </p:nvSpPr>
            <p:spPr bwMode="auto">
              <a:xfrm>
                <a:off x="2171242" y="1666881"/>
                <a:ext cx="149429" cy="252417"/>
              </a:xfrm>
              <a:custGeom>
                <a:avLst/>
                <a:gdLst>
                  <a:gd name="T0" fmla="*/ 0 w 94"/>
                  <a:gd name="T1" fmla="*/ 254000 h 160"/>
                  <a:gd name="T2" fmla="*/ 76200 w 94"/>
                  <a:gd name="T3" fmla="*/ 254000 h 160"/>
                  <a:gd name="T4" fmla="*/ 149225 w 94"/>
                  <a:gd name="T5" fmla="*/ 254000 h 160"/>
                  <a:gd name="T6" fmla="*/ 149225 w 94"/>
                  <a:gd name="T7" fmla="*/ 212725 h 160"/>
                  <a:gd name="T8" fmla="*/ 92075 w 94"/>
                  <a:gd name="T9" fmla="*/ 155575 h 160"/>
                  <a:gd name="T10" fmla="*/ 92075 w 94"/>
                  <a:gd name="T11" fmla="*/ 155575 h 160"/>
                  <a:gd name="T12" fmla="*/ 85725 w 94"/>
                  <a:gd name="T13" fmla="*/ 149225 h 160"/>
                  <a:gd name="T14" fmla="*/ 82550 w 94"/>
                  <a:gd name="T15" fmla="*/ 142875 h 160"/>
                  <a:gd name="T16" fmla="*/ 82550 w 94"/>
                  <a:gd name="T17" fmla="*/ 123825 h 160"/>
                  <a:gd name="T18" fmla="*/ 82550 w 94"/>
                  <a:gd name="T19" fmla="*/ 69850 h 160"/>
                  <a:gd name="T20" fmla="*/ 82550 w 94"/>
                  <a:gd name="T21" fmla="*/ 69850 h 160"/>
                  <a:gd name="T22" fmla="*/ 82550 w 94"/>
                  <a:gd name="T23" fmla="*/ 60325 h 160"/>
                  <a:gd name="T24" fmla="*/ 85725 w 94"/>
                  <a:gd name="T25" fmla="*/ 50800 h 160"/>
                  <a:gd name="T26" fmla="*/ 98425 w 94"/>
                  <a:gd name="T27" fmla="*/ 34925 h 160"/>
                  <a:gd name="T28" fmla="*/ 120650 w 94"/>
                  <a:gd name="T29" fmla="*/ 15875 h 160"/>
                  <a:gd name="T30" fmla="*/ 120650 w 94"/>
                  <a:gd name="T31" fmla="*/ 15875 h 160"/>
                  <a:gd name="T32" fmla="*/ 130175 w 94"/>
                  <a:gd name="T33" fmla="*/ 9525 h 160"/>
                  <a:gd name="T34" fmla="*/ 139700 w 94"/>
                  <a:gd name="T35" fmla="*/ 0 h 160"/>
                  <a:gd name="T36" fmla="*/ 76200 w 94"/>
                  <a:gd name="T37" fmla="*/ 0 h 160"/>
                  <a:gd name="T38" fmla="*/ 9525 w 94"/>
                  <a:gd name="T39" fmla="*/ 0 h 160"/>
                  <a:gd name="T40" fmla="*/ 9525 w 94"/>
                  <a:gd name="T41" fmla="*/ 0 h 160"/>
                  <a:gd name="T42" fmla="*/ 19050 w 94"/>
                  <a:gd name="T43" fmla="*/ 9525 h 160"/>
                  <a:gd name="T44" fmla="*/ 28575 w 94"/>
                  <a:gd name="T45" fmla="*/ 15875 h 160"/>
                  <a:gd name="T46" fmla="*/ 50800 w 94"/>
                  <a:gd name="T47" fmla="*/ 34925 h 160"/>
                  <a:gd name="T48" fmla="*/ 50800 w 94"/>
                  <a:gd name="T49" fmla="*/ 34925 h 160"/>
                  <a:gd name="T50" fmla="*/ 60325 w 94"/>
                  <a:gd name="T51" fmla="*/ 50800 h 160"/>
                  <a:gd name="T52" fmla="*/ 66675 w 94"/>
                  <a:gd name="T53" fmla="*/ 60325 h 160"/>
                  <a:gd name="T54" fmla="*/ 66675 w 94"/>
                  <a:gd name="T55" fmla="*/ 69850 h 160"/>
                  <a:gd name="T56" fmla="*/ 66675 w 94"/>
                  <a:gd name="T57" fmla="*/ 123825 h 160"/>
                  <a:gd name="T58" fmla="*/ 66675 w 94"/>
                  <a:gd name="T59" fmla="*/ 123825 h 160"/>
                  <a:gd name="T60" fmla="*/ 66675 w 94"/>
                  <a:gd name="T61" fmla="*/ 142875 h 160"/>
                  <a:gd name="T62" fmla="*/ 63500 w 94"/>
                  <a:gd name="T63" fmla="*/ 149225 h 160"/>
                  <a:gd name="T64" fmla="*/ 60325 w 94"/>
                  <a:gd name="T65" fmla="*/ 155575 h 160"/>
                  <a:gd name="T66" fmla="*/ 0 w 94"/>
                  <a:gd name="T67" fmla="*/ 212725 h 160"/>
                  <a:gd name="T68" fmla="*/ 0 w 94"/>
                  <a:gd name="T69" fmla="*/ 254000 h 1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94"/>
                  <a:gd name="T106" fmla="*/ 0 h 160"/>
                  <a:gd name="T107" fmla="*/ 94 w 94"/>
                  <a:gd name="T108" fmla="*/ 160 h 16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94" h="160">
                    <a:moveTo>
                      <a:pt x="0" y="160"/>
                    </a:moveTo>
                    <a:lnTo>
                      <a:pt x="48" y="160"/>
                    </a:lnTo>
                    <a:lnTo>
                      <a:pt x="94" y="160"/>
                    </a:lnTo>
                    <a:lnTo>
                      <a:pt x="94" y="134"/>
                    </a:lnTo>
                    <a:lnTo>
                      <a:pt x="58" y="98"/>
                    </a:lnTo>
                    <a:lnTo>
                      <a:pt x="54" y="94"/>
                    </a:lnTo>
                    <a:lnTo>
                      <a:pt x="52" y="90"/>
                    </a:lnTo>
                    <a:lnTo>
                      <a:pt x="52" y="78"/>
                    </a:lnTo>
                    <a:lnTo>
                      <a:pt x="52" y="44"/>
                    </a:lnTo>
                    <a:lnTo>
                      <a:pt x="52" y="38"/>
                    </a:lnTo>
                    <a:lnTo>
                      <a:pt x="54" y="32"/>
                    </a:lnTo>
                    <a:lnTo>
                      <a:pt x="62" y="22"/>
                    </a:lnTo>
                    <a:lnTo>
                      <a:pt x="76" y="10"/>
                    </a:lnTo>
                    <a:lnTo>
                      <a:pt x="82" y="6"/>
                    </a:lnTo>
                    <a:lnTo>
                      <a:pt x="88" y="0"/>
                    </a:lnTo>
                    <a:lnTo>
                      <a:pt x="48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8" y="10"/>
                    </a:lnTo>
                    <a:lnTo>
                      <a:pt x="32" y="22"/>
                    </a:lnTo>
                    <a:lnTo>
                      <a:pt x="38" y="32"/>
                    </a:lnTo>
                    <a:lnTo>
                      <a:pt x="42" y="38"/>
                    </a:lnTo>
                    <a:lnTo>
                      <a:pt x="42" y="44"/>
                    </a:lnTo>
                    <a:lnTo>
                      <a:pt x="42" y="78"/>
                    </a:lnTo>
                    <a:lnTo>
                      <a:pt x="42" y="90"/>
                    </a:lnTo>
                    <a:lnTo>
                      <a:pt x="40" y="94"/>
                    </a:lnTo>
                    <a:lnTo>
                      <a:pt x="38" y="98"/>
                    </a:lnTo>
                    <a:lnTo>
                      <a:pt x="0" y="134"/>
                    </a:lnTo>
                    <a:lnTo>
                      <a:pt x="0" y="160"/>
                    </a:lnTo>
                    <a:close/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MS PGothic" panose="020B0600070205080204" pitchFamily="34" charset="-128"/>
                  <a:cs typeface="+mn-cs"/>
                </a:endParaRPr>
              </a:p>
            </p:txBody>
          </p:sp>
        </p:grpSp>
      </p:grpSp>
      <p:cxnSp>
        <p:nvCxnSpPr>
          <p:cNvPr id="63" name="直接连接符 62"/>
          <p:cNvCxnSpPr/>
          <p:nvPr/>
        </p:nvCxnSpPr>
        <p:spPr>
          <a:xfrm rot="5400000">
            <a:off x="3510598" y="4244975"/>
            <a:ext cx="360363" cy="1588"/>
          </a:xfrm>
          <a:prstGeom prst="line">
            <a:avLst/>
          </a:prstGeom>
          <a:ln w="28575">
            <a:solidFill>
              <a:srgbClr val="004E9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文本框 64"/>
          <p:cNvSpPr txBox="1"/>
          <p:nvPr/>
        </p:nvSpPr>
        <p:spPr>
          <a:xfrm>
            <a:off x="3826510" y="4104005"/>
            <a:ext cx="42818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effectLst/>
                <a:latin typeface="华文楷体" panose="02010600040101010101" pitchFamily="2" charset="-122"/>
                <a:ea typeface="华文楷体" panose="02010600040101010101" pitchFamily="2" charset="-122"/>
              </a:rPr>
              <a:t>2022年业绩承诺及上岗后的工作思路</a:t>
            </a:r>
            <a:endParaRPr lang="zh-CN" altLang="en-US" sz="1000">
              <a:effectLst/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4" name="矩形 5"/>
          <p:cNvSpPr/>
          <p:nvPr/>
        </p:nvSpPr>
        <p:spPr>
          <a:xfrm>
            <a:off x="4064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0" y="24765"/>
            <a:ext cx="2678430" cy="551180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40" y="123190"/>
            <a:ext cx="2202815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①个人基本情况</a:t>
            </a:r>
            <a:endParaRPr kumimoji="0" lang="zh-CN" altLang="en-US" sz="20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  <p:sp>
        <p:nvSpPr>
          <p:cNvPr id="14" name="矩形 5"/>
          <p:cNvSpPr/>
          <p:nvPr/>
        </p:nvSpPr>
        <p:spPr>
          <a:xfrm>
            <a:off x="14859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0" y="24765"/>
            <a:ext cx="2682875" cy="551180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40" y="123190"/>
            <a:ext cx="2205990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②过往业绩展示</a:t>
            </a:r>
            <a:endParaRPr kumimoji="0" lang="zh-CN" altLang="en-US" sz="20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sp>
        <p:nvSpPr>
          <p:cNvPr id="4121" name="矩形 5"/>
          <p:cNvSpPr/>
          <p:nvPr/>
        </p:nvSpPr>
        <p:spPr>
          <a:xfrm>
            <a:off x="4064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0" y="24765"/>
            <a:ext cx="2753360" cy="551180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40" y="123190"/>
            <a:ext cx="2522220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③对竞聘岗位的认识</a:t>
            </a:r>
            <a:endParaRPr kumimoji="0" lang="zh-CN" altLang="en-US" sz="20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  <p:sp>
        <p:nvSpPr>
          <p:cNvPr id="2" name="矩形 5"/>
          <p:cNvSpPr/>
          <p:nvPr/>
        </p:nvSpPr>
        <p:spPr>
          <a:xfrm>
            <a:off x="10795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0" y="24765"/>
            <a:ext cx="2813050" cy="551180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0640" y="123190"/>
            <a:ext cx="2571115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④竞聘人岗匹配分析</a:t>
            </a:r>
            <a:endParaRPr kumimoji="0" lang="zh-CN" altLang="en-US" sz="2000" b="1" kern="1200" cap="none" spc="0" normalizeH="0" baseline="0" noProof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  <a:ea typeface="+mn-ea"/>
              <a:cs typeface="+mn-cs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  <p:sp>
        <p:nvSpPr>
          <p:cNvPr id="2" name="矩形 5"/>
          <p:cNvSpPr/>
          <p:nvPr/>
        </p:nvSpPr>
        <p:spPr>
          <a:xfrm>
            <a:off x="10795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菱形 21"/>
          <p:cNvSpPr/>
          <p:nvPr/>
        </p:nvSpPr>
        <p:spPr>
          <a:xfrm flipV="1">
            <a:off x="4838700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菱形 18"/>
          <p:cNvSpPr/>
          <p:nvPr/>
        </p:nvSpPr>
        <p:spPr>
          <a:xfrm flipV="1">
            <a:off x="4102100" y="123825"/>
            <a:ext cx="144463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360863" y="123825"/>
            <a:ext cx="144463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618038" y="123825"/>
            <a:ext cx="144463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8" name="五边形 87"/>
          <p:cNvSpPr/>
          <p:nvPr/>
        </p:nvSpPr>
        <p:spPr>
          <a:xfrm flipV="1">
            <a:off x="0" y="24765"/>
            <a:ext cx="4102100" cy="551180"/>
          </a:xfrm>
          <a:prstGeom prst="homePlate">
            <a:avLst/>
          </a:prstGeom>
          <a:gradFill>
            <a:gsLst>
              <a:gs pos="50000">
                <a:srgbClr val="0080C1"/>
              </a:gs>
              <a:gs pos="100000">
                <a:srgbClr val="066C9D"/>
              </a:gs>
            </a:gsLst>
            <a:lin ang="10800000" scaled="0"/>
          </a:gradFill>
          <a:ln>
            <a:noFill/>
          </a:ln>
          <a:effectLst>
            <a:outerShdw blurRad="165100" dist="50800" dir="10800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0" y="100965"/>
            <a:ext cx="4128770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kern="1200" cap="none" spc="0" normalizeH="0" baseline="0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  <a:ea typeface="+mn-ea"/>
                <a:cs typeface="+mn-cs"/>
              </a:rPr>
              <a:t>⑤</a:t>
            </a:r>
            <a:r>
              <a:rPr lang="zh-CN" altLang="en-US" sz="1800" b="1">
                <a:solidFill>
                  <a:schemeClr val="bg1"/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2022年业绩承诺及上岗后的工作思路</a:t>
            </a:r>
            <a:endParaRPr kumimoji="0" lang="zh-CN" altLang="en-US" sz="1800" b="1" kern="1200" cap="none" spc="0" normalizeH="0" baseline="0" noProof="0" dirty="0">
              <a:solidFill>
                <a:schemeClr val="bg1"/>
              </a:solidFill>
              <a:effectLst/>
              <a:latin typeface="华文楷体" panose="02010600040101010101" pitchFamily="2" charset="-122"/>
              <a:ea typeface="华文楷体" panose="02010600040101010101" pitchFamily="2" charset="-122"/>
              <a:cs typeface="+mn-cs"/>
              <a:sym typeface="+mn-ea"/>
            </a:endParaRPr>
          </a:p>
        </p:txBody>
      </p:sp>
      <p:pic>
        <p:nvPicPr>
          <p:cNvPr id="44" name="图片 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  <p:sp>
        <p:nvSpPr>
          <p:cNvPr id="2" name="矩形 5"/>
          <p:cNvSpPr/>
          <p:nvPr/>
        </p:nvSpPr>
        <p:spPr>
          <a:xfrm>
            <a:off x="107950" y="627380"/>
            <a:ext cx="8847455" cy="7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</a:ln>
        </p:spPr>
        <p:txBody>
          <a:bodyPr wrap="none" anchor="ctr" anchorCtr="0"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菱形 18"/>
          <p:cNvSpPr/>
          <p:nvPr/>
        </p:nvSpPr>
        <p:spPr>
          <a:xfrm flipV="1">
            <a:off x="4211638" y="123825"/>
            <a:ext cx="161925" cy="161925"/>
          </a:xfrm>
          <a:prstGeom prst="diamond">
            <a:avLst/>
          </a:prstGeom>
          <a:solidFill>
            <a:srgbClr val="07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菱形 19"/>
          <p:cNvSpPr/>
          <p:nvPr/>
        </p:nvSpPr>
        <p:spPr>
          <a:xfrm flipV="1">
            <a:off x="4500563" y="123825"/>
            <a:ext cx="161925" cy="161925"/>
          </a:xfrm>
          <a:prstGeom prst="diamond">
            <a:avLst/>
          </a:prstGeom>
          <a:solidFill>
            <a:srgbClr val="004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菱形 20"/>
          <p:cNvSpPr/>
          <p:nvPr/>
        </p:nvSpPr>
        <p:spPr>
          <a:xfrm flipV="1">
            <a:off x="4787900" y="123825"/>
            <a:ext cx="161925" cy="161925"/>
          </a:xfrm>
          <a:prstGeom prst="diamond">
            <a:avLst/>
          </a:prstGeom>
          <a:solidFill>
            <a:srgbClr val="002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菱形 21"/>
          <p:cNvSpPr/>
          <p:nvPr/>
        </p:nvSpPr>
        <p:spPr>
          <a:xfrm flipV="1">
            <a:off x="5076825" y="123825"/>
            <a:ext cx="161925" cy="161925"/>
          </a:xfrm>
          <a:prstGeom prst="diamond">
            <a:avLst/>
          </a:prstGeom>
          <a:solidFill>
            <a:srgbClr val="001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131820" y="1923415"/>
            <a:ext cx="3095625" cy="829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 fontAlgn="auto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 dirty="0">
                <a:solidFill>
                  <a:schemeClr val="tx2">
                    <a:lumMod val="50000"/>
                  </a:schemeClr>
                </a:solidFill>
                <a:effectLst/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rPr>
              <a:t>谢谢</a:t>
            </a:r>
            <a:r>
              <a:rPr kumimoji="0" lang="zh-CN" altLang="en-US" sz="4800" b="1" kern="1200" cap="none" spc="0" normalizeH="0" baseline="0" noProof="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汉仪行楷简" panose="02010600030101010101" charset="-122"/>
                <a:ea typeface="汉仪行楷简" panose="02010600030101010101" charset="-122"/>
                <a:cs typeface="+mn-cs"/>
              </a:rPr>
              <a:t>！</a:t>
            </a:r>
            <a:endParaRPr kumimoji="0" lang="zh-CN" altLang="en-US" sz="4800" b="1" kern="1200" cap="none" spc="0" normalizeH="0" baseline="0" noProof="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汉仪行楷简" panose="02010600030101010101" charset="-122"/>
              <a:ea typeface="汉仪行楷简" panose="02010600030101010101" charset="-122"/>
              <a:cs typeface="+mn-cs"/>
            </a:endParaRPr>
          </a:p>
        </p:txBody>
      </p:sp>
      <p:sp>
        <p:nvSpPr>
          <p:cNvPr id="4121" name="矩形 5"/>
          <p:cNvSpPr/>
          <p:nvPr/>
        </p:nvSpPr>
        <p:spPr>
          <a:xfrm>
            <a:off x="1857375" y="500063"/>
            <a:ext cx="5462588" cy="73025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wrap="none" anchor="ctr" anchorCtr="0"/>
          <a:lstStyle/>
          <a:p>
            <a:endParaRPr lang="zh-CN" altLang="en-US" dirty="0"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grpSp>
        <p:nvGrpSpPr>
          <p:cNvPr id="3074" name="Group 2"/>
          <p:cNvGrpSpPr/>
          <p:nvPr/>
        </p:nvGrpSpPr>
        <p:grpSpPr>
          <a:xfrm>
            <a:off x="-7620" y="4046220"/>
            <a:ext cx="9155113" cy="1103313"/>
            <a:chOff x="247" y="4566"/>
            <a:chExt cx="3829" cy="1431"/>
          </a:xfrm>
        </p:grpSpPr>
        <p:grpSp>
          <p:nvGrpSpPr>
            <p:cNvPr id="3075" name="Group 3"/>
            <p:cNvGrpSpPr/>
            <p:nvPr/>
          </p:nvGrpSpPr>
          <p:grpSpPr>
            <a:xfrm>
              <a:off x="2161" y="4566"/>
              <a:ext cx="1915" cy="1431"/>
              <a:chOff x="2854" y="1824"/>
              <a:chExt cx="2622" cy="1882"/>
            </a:xfrm>
          </p:grpSpPr>
          <p:sp>
            <p:nvSpPr>
              <p:cNvPr id="3076" name="Line 4"/>
              <p:cNvSpPr/>
              <p:nvPr/>
            </p:nvSpPr>
            <p:spPr>
              <a:xfrm>
                <a:off x="2854" y="1824"/>
                <a:ext cx="2622" cy="143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7" name="Line 5"/>
              <p:cNvSpPr/>
              <p:nvPr/>
            </p:nvSpPr>
            <p:spPr>
              <a:xfrm>
                <a:off x="2854" y="1824"/>
                <a:ext cx="2622" cy="168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8" name="Line 6"/>
              <p:cNvSpPr/>
              <p:nvPr/>
            </p:nvSpPr>
            <p:spPr>
              <a:xfrm>
                <a:off x="2854" y="1824"/>
                <a:ext cx="2487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79" name="Line 7"/>
              <p:cNvSpPr/>
              <p:nvPr/>
            </p:nvSpPr>
            <p:spPr>
              <a:xfrm>
                <a:off x="2854" y="1824"/>
                <a:ext cx="2083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0" name="Line 8"/>
              <p:cNvSpPr/>
              <p:nvPr/>
            </p:nvSpPr>
            <p:spPr>
              <a:xfrm>
                <a:off x="2854" y="1824"/>
                <a:ext cx="1704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1" name="Line 9"/>
              <p:cNvSpPr/>
              <p:nvPr/>
            </p:nvSpPr>
            <p:spPr>
              <a:xfrm>
                <a:off x="2854" y="1824"/>
                <a:ext cx="1322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2" name="Line 10"/>
              <p:cNvSpPr/>
              <p:nvPr/>
            </p:nvSpPr>
            <p:spPr>
              <a:xfrm>
                <a:off x="2854" y="1824"/>
                <a:ext cx="986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3" name="Line 11"/>
              <p:cNvSpPr/>
              <p:nvPr/>
            </p:nvSpPr>
            <p:spPr>
              <a:xfrm>
                <a:off x="2854" y="1824"/>
                <a:ext cx="65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4" name="Line 12"/>
              <p:cNvSpPr/>
              <p:nvPr/>
            </p:nvSpPr>
            <p:spPr>
              <a:xfrm>
                <a:off x="2854" y="1824"/>
                <a:ext cx="314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5" name="Line 13"/>
              <p:cNvSpPr/>
              <p:nvPr/>
            </p:nvSpPr>
            <p:spPr>
              <a:xfrm>
                <a:off x="2854" y="1824"/>
                <a:ext cx="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6" name="Line 14"/>
              <p:cNvSpPr/>
              <p:nvPr/>
            </p:nvSpPr>
            <p:spPr>
              <a:xfrm>
                <a:off x="2854" y="1824"/>
                <a:ext cx="2622" cy="123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7" name="Line 15"/>
              <p:cNvSpPr/>
              <p:nvPr/>
            </p:nvSpPr>
            <p:spPr>
              <a:xfrm>
                <a:off x="2854" y="1824"/>
                <a:ext cx="2622" cy="106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8" name="Line 16"/>
              <p:cNvSpPr/>
              <p:nvPr/>
            </p:nvSpPr>
            <p:spPr>
              <a:xfrm>
                <a:off x="2854" y="1824"/>
                <a:ext cx="2622" cy="91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89" name="Line 17"/>
              <p:cNvSpPr/>
              <p:nvPr/>
            </p:nvSpPr>
            <p:spPr>
              <a:xfrm>
                <a:off x="2854" y="1824"/>
                <a:ext cx="2622" cy="77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0" name="Line 18"/>
              <p:cNvSpPr/>
              <p:nvPr/>
            </p:nvSpPr>
            <p:spPr>
              <a:xfrm>
                <a:off x="2877" y="1824"/>
                <a:ext cx="2599" cy="64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1" name="Line 19"/>
              <p:cNvSpPr/>
              <p:nvPr/>
            </p:nvSpPr>
            <p:spPr>
              <a:xfrm>
                <a:off x="2854" y="1824"/>
                <a:ext cx="2622" cy="514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2" name="Line 20"/>
              <p:cNvSpPr/>
              <p:nvPr/>
            </p:nvSpPr>
            <p:spPr>
              <a:xfrm>
                <a:off x="2854" y="1824"/>
                <a:ext cx="2622" cy="405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3" name="Line 21"/>
              <p:cNvSpPr/>
              <p:nvPr/>
            </p:nvSpPr>
            <p:spPr>
              <a:xfrm>
                <a:off x="2854" y="1824"/>
                <a:ext cx="2622" cy="298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4" name="Line 22"/>
              <p:cNvSpPr/>
              <p:nvPr/>
            </p:nvSpPr>
            <p:spPr>
              <a:xfrm>
                <a:off x="2854" y="1824"/>
                <a:ext cx="2622" cy="21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5" name="Line 23"/>
              <p:cNvSpPr/>
              <p:nvPr/>
            </p:nvSpPr>
            <p:spPr>
              <a:xfrm>
                <a:off x="2854" y="1824"/>
                <a:ext cx="2622" cy="126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6" name="Line 24"/>
              <p:cNvSpPr/>
              <p:nvPr/>
            </p:nvSpPr>
            <p:spPr>
              <a:xfrm>
                <a:off x="2854" y="1824"/>
                <a:ext cx="2622" cy="6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</p:grpSp>
        <p:grpSp>
          <p:nvGrpSpPr>
            <p:cNvPr id="3097" name="Group 25"/>
            <p:cNvGrpSpPr/>
            <p:nvPr/>
          </p:nvGrpSpPr>
          <p:grpSpPr>
            <a:xfrm>
              <a:off x="247" y="4566"/>
              <a:ext cx="1914" cy="1431"/>
              <a:chOff x="235" y="1824"/>
              <a:chExt cx="2619" cy="1882"/>
            </a:xfrm>
          </p:grpSpPr>
          <p:sp>
            <p:nvSpPr>
              <p:cNvPr id="3098" name="Line 26"/>
              <p:cNvSpPr/>
              <p:nvPr/>
            </p:nvSpPr>
            <p:spPr>
              <a:xfrm flipH="1">
                <a:off x="235" y="1824"/>
                <a:ext cx="2619" cy="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099" name="Line 27"/>
              <p:cNvSpPr/>
              <p:nvPr/>
            </p:nvSpPr>
            <p:spPr>
              <a:xfrm flipH="1">
                <a:off x="235" y="1824"/>
                <a:ext cx="2619" cy="143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0" name="Line 28"/>
              <p:cNvSpPr/>
              <p:nvPr/>
            </p:nvSpPr>
            <p:spPr>
              <a:xfrm flipH="1">
                <a:off x="235" y="1824"/>
                <a:ext cx="2619" cy="168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1" name="Line 29"/>
              <p:cNvSpPr/>
              <p:nvPr/>
            </p:nvSpPr>
            <p:spPr>
              <a:xfrm flipH="1">
                <a:off x="371" y="1824"/>
                <a:ext cx="2483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2" name="Line 30"/>
              <p:cNvSpPr/>
              <p:nvPr/>
            </p:nvSpPr>
            <p:spPr>
              <a:xfrm flipH="1">
                <a:off x="774" y="1824"/>
                <a:ext cx="208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3" name="Line 31"/>
              <p:cNvSpPr/>
              <p:nvPr/>
            </p:nvSpPr>
            <p:spPr>
              <a:xfrm flipH="1">
                <a:off x="1153" y="1824"/>
                <a:ext cx="170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4" name="Line 32"/>
              <p:cNvSpPr/>
              <p:nvPr/>
            </p:nvSpPr>
            <p:spPr>
              <a:xfrm flipH="1">
                <a:off x="1534" y="1824"/>
                <a:ext cx="1320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5" name="Line 33"/>
              <p:cNvSpPr/>
              <p:nvPr/>
            </p:nvSpPr>
            <p:spPr>
              <a:xfrm flipH="1">
                <a:off x="1872" y="1824"/>
                <a:ext cx="982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6" name="Line 34"/>
              <p:cNvSpPr/>
              <p:nvPr/>
            </p:nvSpPr>
            <p:spPr>
              <a:xfrm flipH="1">
                <a:off x="2206" y="1824"/>
                <a:ext cx="648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7" name="Line 35"/>
              <p:cNvSpPr/>
              <p:nvPr/>
            </p:nvSpPr>
            <p:spPr>
              <a:xfrm flipH="1">
                <a:off x="2543" y="1824"/>
                <a:ext cx="311" cy="188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8" name="Line 36"/>
              <p:cNvSpPr/>
              <p:nvPr/>
            </p:nvSpPr>
            <p:spPr>
              <a:xfrm flipH="1">
                <a:off x="235" y="1824"/>
                <a:ext cx="2619" cy="123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09" name="Line 37"/>
              <p:cNvSpPr/>
              <p:nvPr/>
            </p:nvSpPr>
            <p:spPr>
              <a:xfrm flipH="1">
                <a:off x="235" y="1824"/>
                <a:ext cx="2619" cy="1067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0" name="Line 38"/>
              <p:cNvSpPr/>
              <p:nvPr/>
            </p:nvSpPr>
            <p:spPr>
              <a:xfrm flipH="1">
                <a:off x="235" y="1824"/>
                <a:ext cx="2619" cy="919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1" name="Line 39"/>
              <p:cNvSpPr/>
              <p:nvPr/>
            </p:nvSpPr>
            <p:spPr>
              <a:xfrm flipH="1">
                <a:off x="235" y="1824"/>
                <a:ext cx="2619" cy="770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2" name="Line 40"/>
              <p:cNvSpPr/>
              <p:nvPr/>
            </p:nvSpPr>
            <p:spPr>
              <a:xfrm flipH="1">
                <a:off x="235" y="1824"/>
                <a:ext cx="2597" cy="642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3" name="Line 41"/>
              <p:cNvSpPr/>
              <p:nvPr/>
            </p:nvSpPr>
            <p:spPr>
              <a:xfrm flipH="1">
                <a:off x="235" y="1824"/>
                <a:ext cx="2619" cy="514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4" name="Line 42"/>
              <p:cNvSpPr/>
              <p:nvPr/>
            </p:nvSpPr>
            <p:spPr>
              <a:xfrm flipH="1">
                <a:off x="235" y="1824"/>
                <a:ext cx="2619" cy="405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5" name="Line 43"/>
              <p:cNvSpPr/>
              <p:nvPr/>
            </p:nvSpPr>
            <p:spPr>
              <a:xfrm flipH="1">
                <a:off x="235" y="1824"/>
                <a:ext cx="2619" cy="298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6" name="Line 44"/>
              <p:cNvSpPr/>
              <p:nvPr/>
            </p:nvSpPr>
            <p:spPr>
              <a:xfrm flipH="1">
                <a:off x="235" y="1824"/>
                <a:ext cx="2619" cy="21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7" name="Line 45"/>
              <p:cNvSpPr/>
              <p:nvPr/>
            </p:nvSpPr>
            <p:spPr>
              <a:xfrm flipH="1">
                <a:off x="235" y="1824"/>
                <a:ext cx="2619" cy="126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  <p:sp>
            <p:nvSpPr>
              <p:cNvPr id="3118" name="Line 46"/>
              <p:cNvSpPr/>
              <p:nvPr/>
            </p:nvSpPr>
            <p:spPr>
              <a:xfrm flipH="1">
                <a:off x="235" y="1824"/>
                <a:ext cx="2619" cy="63"/>
              </a:xfrm>
              <a:prstGeom prst="line">
                <a:avLst/>
              </a:prstGeom>
              <a:ln w="3175" cap="flat" cmpd="sng">
                <a:solidFill>
                  <a:srgbClr val="4D4D4D">
                    <a:alpha val="20000"/>
                  </a:srgbClr>
                </a:solidFill>
                <a:prstDash val="solid"/>
                <a:round/>
                <a:headEnd type="none" w="sm" len="sm"/>
                <a:tailEnd type="none" w="sm" len="sm"/>
              </a:ln>
            </p:spPr>
          </p:sp>
        </p:grpSp>
        <p:grpSp>
          <p:nvGrpSpPr>
            <p:cNvPr id="3119" name="Group 47"/>
            <p:cNvGrpSpPr/>
            <p:nvPr/>
          </p:nvGrpSpPr>
          <p:grpSpPr>
            <a:xfrm>
              <a:off x="247" y="4581"/>
              <a:ext cx="3829" cy="1220"/>
              <a:chOff x="235" y="1844"/>
              <a:chExt cx="5241" cy="1605"/>
            </a:xfrm>
          </p:grpSpPr>
          <p:grpSp>
            <p:nvGrpSpPr>
              <p:cNvPr id="3120" name="Group 48"/>
              <p:cNvGrpSpPr/>
              <p:nvPr/>
            </p:nvGrpSpPr>
            <p:grpSpPr>
              <a:xfrm>
                <a:off x="235" y="2750"/>
                <a:ext cx="5241" cy="699"/>
                <a:chOff x="235" y="2750"/>
                <a:chExt cx="5241" cy="699"/>
              </a:xfrm>
            </p:grpSpPr>
            <p:sp>
              <p:nvSpPr>
                <p:cNvPr id="3121" name="Line 49"/>
                <p:cNvSpPr/>
                <p:nvPr/>
              </p:nvSpPr>
              <p:spPr>
                <a:xfrm>
                  <a:off x="235" y="3449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2" name="Line 50"/>
                <p:cNvSpPr/>
                <p:nvPr/>
              </p:nvSpPr>
              <p:spPr>
                <a:xfrm>
                  <a:off x="235" y="3191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3" name="Line 51"/>
                <p:cNvSpPr/>
                <p:nvPr/>
              </p:nvSpPr>
              <p:spPr>
                <a:xfrm>
                  <a:off x="235" y="2958"/>
                  <a:ext cx="5239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4" name="Line 52"/>
                <p:cNvSpPr/>
                <p:nvPr/>
              </p:nvSpPr>
              <p:spPr>
                <a:xfrm>
                  <a:off x="235" y="2750"/>
                  <a:ext cx="5239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</p:grpSp>
          <p:grpSp>
            <p:nvGrpSpPr>
              <p:cNvPr id="3125" name="Group 53"/>
              <p:cNvGrpSpPr/>
              <p:nvPr/>
            </p:nvGrpSpPr>
            <p:grpSpPr>
              <a:xfrm>
                <a:off x="235" y="1844"/>
                <a:ext cx="5241" cy="728"/>
                <a:chOff x="235" y="1844"/>
                <a:chExt cx="5241" cy="728"/>
              </a:xfrm>
            </p:grpSpPr>
            <p:sp>
              <p:nvSpPr>
                <p:cNvPr id="3126" name="Line 54"/>
                <p:cNvSpPr/>
                <p:nvPr/>
              </p:nvSpPr>
              <p:spPr>
                <a:xfrm>
                  <a:off x="235" y="2572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7" name="Line 55"/>
                <p:cNvSpPr/>
                <p:nvPr/>
              </p:nvSpPr>
              <p:spPr>
                <a:xfrm flipV="1">
                  <a:off x="235" y="2401"/>
                  <a:ext cx="5241" cy="1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8" name="Line 56"/>
                <p:cNvSpPr/>
                <p:nvPr/>
              </p:nvSpPr>
              <p:spPr>
                <a:xfrm>
                  <a:off x="235" y="2245"/>
                  <a:ext cx="5241" cy="5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29" name="Line 57"/>
                <p:cNvSpPr/>
                <p:nvPr/>
              </p:nvSpPr>
              <p:spPr>
                <a:xfrm>
                  <a:off x="235" y="2121"/>
                  <a:ext cx="5217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0" name="Line 58"/>
                <p:cNvSpPr/>
                <p:nvPr/>
              </p:nvSpPr>
              <p:spPr>
                <a:xfrm flipV="1">
                  <a:off x="235" y="2015"/>
                  <a:ext cx="5241" cy="6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1" name="Line 59"/>
                <p:cNvSpPr/>
                <p:nvPr/>
              </p:nvSpPr>
              <p:spPr>
                <a:xfrm>
                  <a:off x="235" y="1946"/>
                  <a:ext cx="5241" cy="4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2" name="Line 60"/>
                <p:cNvSpPr/>
                <p:nvPr/>
              </p:nvSpPr>
              <p:spPr>
                <a:xfrm flipV="1">
                  <a:off x="235" y="1908"/>
                  <a:ext cx="5241" cy="1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3" name="Line 61"/>
                <p:cNvSpPr/>
                <p:nvPr/>
              </p:nvSpPr>
              <p:spPr>
                <a:xfrm>
                  <a:off x="258" y="1866"/>
                  <a:ext cx="5218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  <p:sp>
              <p:nvSpPr>
                <p:cNvPr id="3134" name="Line 62"/>
                <p:cNvSpPr/>
                <p:nvPr/>
              </p:nvSpPr>
              <p:spPr>
                <a:xfrm>
                  <a:off x="235" y="1844"/>
                  <a:ext cx="5241" cy="0"/>
                </a:xfrm>
                <a:prstGeom prst="line">
                  <a:avLst/>
                </a:prstGeom>
                <a:ln w="3175" cap="flat" cmpd="sng">
                  <a:solidFill>
                    <a:srgbClr val="4D4D4D">
                      <a:alpha val="20000"/>
                    </a:srgb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sp>
          </p:grpSp>
        </p:grpSp>
      </p:grpSp>
      <p:pic>
        <p:nvPicPr>
          <p:cNvPr id="43" name="图片 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2405" y="100965"/>
            <a:ext cx="1158240" cy="39941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WPS 演示</Application>
  <PresentationFormat>全屏显示(16:9)</PresentationFormat>
  <Paragraphs>40</Paragraphs>
  <Slides>8</Slides>
  <Notes>23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楷体</vt:lpstr>
      <vt:lpstr>楷体_GB2312</vt:lpstr>
      <vt:lpstr>MS PGothic</vt:lpstr>
      <vt:lpstr>华文楷体</vt:lpstr>
      <vt:lpstr>Impact</vt:lpstr>
      <vt:lpstr>汉仪行楷简</vt:lpstr>
      <vt:lpstr>微软雅黑</vt:lpstr>
      <vt:lpstr>Arial Unicode MS</vt:lpstr>
      <vt:lpstr>新宋体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1</dc:creator>
  <cp:keywords>C_Unrestricted</cp:keywords>
  <cp:lastModifiedBy>Administrator</cp:lastModifiedBy>
  <cp:revision>453</cp:revision>
  <dcterms:created xsi:type="dcterms:W3CDTF">2013-07-02T13:40:00Z</dcterms:created>
  <dcterms:modified xsi:type="dcterms:W3CDTF">2022-03-19T00:49:18Z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Confidentiality">
    <vt:lpwstr>Unrestricted</vt:lpwstr>
  </property>
  <property fmtid="{D5CDD505-2E9C-101B-9397-08002B2CF9AE}" pid="3" name="ICV">
    <vt:lpwstr>9106F0F9A68C4CE6856B62CB55D581C2</vt:lpwstr>
  </property>
  <property fmtid="{D5CDD505-2E9C-101B-9397-08002B2CF9AE}" pid="4" name="KSOProductBuildVer">
    <vt:lpwstr>2052-11.1.0.11365</vt:lpwstr>
  </property>
</Properties>
</file>